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1" r:id="rId2"/>
    <p:sldId id="267" r:id="rId3"/>
    <p:sldId id="281" r:id="rId4"/>
    <p:sldId id="282" r:id="rId5"/>
    <p:sldId id="283" r:id="rId6"/>
    <p:sldId id="284" r:id="rId7"/>
    <p:sldId id="285" r:id="rId8"/>
    <p:sldId id="286" r:id="rId9"/>
    <p:sldId id="262" r:id="rId10"/>
    <p:sldId id="264" r:id="rId11"/>
    <p:sldId id="263" r:id="rId12"/>
    <p:sldId id="273" r:id="rId13"/>
    <p:sldId id="277" r:id="rId14"/>
    <p:sldId id="279" r:id="rId15"/>
    <p:sldId id="287" r:id="rId16"/>
    <p:sldId id="288"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gat pham" initials="jp" lastIdx="1" clrIdx="0">
    <p:extLst>
      <p:ext uri="{19B8F6BF-5375-455C-9EA6-DF929625EA0E}">
        <p15:presenceInfo xmlns:p15="http://schemas.microsoft.com/office/powerpoint/2012/main" userId="e68c24016ee639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4675"/>
    <a:srgbClr val="5A83B0"/>
    <a:srgbClr val="1E252D"/>
    <a:srgbClr val="21252E"/>
    <a:srgbClr val="D7D4D7"/>
    <a:srgbClr val="FC0800"/>
    <a:srgbClr val="731404"/>
    <a:srgbClr val="FEFBB3"/>
    <a:srgbClr val="BDCC6D"/>
    <a:srgbClr val="2224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p:scale>
          <a:sx n="33" d="100"/>
          <a:sy n="33" d="100"/>
        </p:scale>
        <p:origin x="142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524E9-492F-4887-A4A5-36358A56A8D6}" type="datetimeFigureOut">
              <a:rPr lang="en-US" smtClean="0"/>
              <a:t>3/30/2024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86A60-65BE-4199-A834-E61C39D77D8B}" type="slidenum">
              <a:rPr lang="en-US" smtClean="0"/>
              <a:t>‹#›</a:t>
            </a:fld>
            <a:endParaRPr lang="en-US"/>
          </a:p>
        </p:txBody>
      </p:sp>
    </p:spTree>
    <p:extLst>
      <p:ext uri="{BB962C8B-B14F-4D97-AF65-F5344CB8AC3E}">
        <p14:creationId xmlns:p14="http://schemas.microsoft.com/office/powerpoint/2010/main" val="371252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0D6A-9364-43F3-9A05-4939D8A9B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8473DA-A49E-4FFA-ABF2-1CA4CFCE3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43010-C1FA-4F32-B5AF-F194E5B8AB79}"/>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0C2DA298-AE53-455D-B53F-58438E480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C09C9-B8E1-48BF-868C-76C4B5377EE8}"/>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310136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B54A-8564-42A5-A0FA-C7F8416D17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4B053E-EBF7-4CF6-A83F-959173EE49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09C5C-8AF8-4132-B9F4-EE21C5E1D43A}"/>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51ACD204-7E02-421F-BB3C-E6376BF5B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7E70D-36D1-4AC0-A0EA-B4B68FFE710F}"/>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133019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822E8-C048-4E71-90D1-DF30A68B6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5CE475-59FD-4CFE-8DE6-154D0C023D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70188-8165-42A6-A464-01DF8926FE10}"/>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58ACBC59-274A-4D8B-839A-025EB40B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5E87C-AF69-42C2-BF30-BE9FEE3FD070}"/>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623764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2A89-A7C6-4ADA-82CE-D17B2136E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6FF89-7FE0-4C21-B1E6-8F708BE45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456BF-1999-4244-85A5-63947FED33F2}"/>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C974E354-1F77-474D-9CAE-1E4C9E1A6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0771C-C030-412E-9388-C3C88EAAFDBA}"/>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98605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E084-17AD-4173-8651-9E2F40080D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E46122-2F57-435E-90C5-93AE0983A8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B887D-2334-4D59-AB6A-4677FE42833D}"/>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915CD0B9-DC95-4B02-8F34-DBE8C295C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4D0C1-E152-4284-8645-60D31FBA34F1}"/>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311578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F210-10DB-4B09-9320-D899F5160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5D688-8DE4-421E-9988-4BC715E31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C8DBF5-B2BB-4DCD-8062-8C5510ADB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62E20E-F47A-4755-8A99-ECEC403F65C5}"/>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6" name="Footer Placeholder 5">
            <a:extLst>
              <a:ext uri="{FF2B5EF4-FFF2-40B4-BE49-F238E27FC236}">
                <a16:creationId xmlns:a16="http://schemas.microsoft.com/office/drawing/2014/main" id="{433213CB-1AA2-43A4-A3F5-AA71462C8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495CF-A59E-42DA-91C3-8D124D8CEC82}"/>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45132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293E-802D-4BFB-9BE9-153F85C737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649DA0-95E4-46DF-A164-D068CD1571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4318DF-9B01-49A0-8259-8ED6F0565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05ECD9-8960-45FC-A7B5-24C096A4D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85DB8C-FBD1-43E5-8971-9B3BAB38BA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E823E-D96B-46ED-8524-15BFCD2DA624}"/>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8" name="Footer Placeholder 7">
            <a:extLst>
              <a:ext uri="{FF2B5EF4-FFF2-40B4-BE49-F238E27FC236}">
                <a16:creationId xmlns:a16="http://schemas.microsoft.com/office/drawing/2014/main" id="{31F33FB9-2649-4E80-BECE-6227CDB289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B9A627-62EA-4B77-822E-E41FD7A27C83}"/>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410076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49FC-A549-42B6-A464-0B7F6514A0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81BCBC-C0D5-44B9-B795-BBD65CD2439B}"/>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4" name="Footer Placeholder 3">
            <a:extLst>
              <a:ext uri="{FF2B5EF4-FFF2-40B4-BE49-F238E27FC236}">
                <a16:creationId xmlns:a16="http://schemas.microsoft.com/office/drawing/2014/main" id="{EB07874B-E661-44E1-B160-E4E667D85D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06D40D-9654-415F-9C3C-7EB29C85DE6B}"/>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53001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CB4BE0-B391-47C0-8807-8B0F1FF15FC7}"/>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3" name="Footer Placeholder 2">
            <a:extLst>
              <a:ext uri="{FF2B5EF4-FFF2-40B4-BE49-F238E27FC236}">
                <a16:creationId xmlns:a16="http://schemas.microsoft.com/office/drawing/2014/main" id="{D542D12E-213F-43C2-8364-3F86FB4A39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E9EBC5-8DB2-4021-962B-EF82CA43D7CA}"/>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861855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CA1B-D6EF-4FC3-866D-670872A2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1C2860-4A84-4760-82C4-62E8631A1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12737-CD71-437C-9C8F-6E3212E47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8EEBB-9866-4A2E-B2F1-8C2EAAC1CEBB}"/>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6" name="Footer Placeholder 5">
            <a:extLst>
              <a:ext uri="{FF2B5EF4-FFF2-40B4-BE49-F238E27FC236}">
                <a16:creationId xmlns:a16="http://schemas.microsoft.com/office/drawing/2014/main" id="{B57D884F-EFD3-4010-A2F4-261D62EAA4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4A8B80-7D3D-4BA3-BF5A-8751822EFF5C}"/>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277922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AA05-E691-48B5-B9B0-A3338820E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6E0FE4-7B5A-44D5-90E4-906C73F7D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DF7F31-13E7-43E5-BF9E-C9F355451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E601C-EA48-4826-BEA6-6BEE0C9EC546}"/>
              </a:ext>
            </a:extLst>
          </p:cNvPr>
          <p:cNvSpPr>
            <a:spLocks noGrp="1"/>
          </p:cNvSpPr>
          <p:nvPr>
            <p:ph type="dt" sz="half" idx="10"/>
          </p:nvPr>
        </p:nvSpPr>
        <p:spPr/>
        <p:txBody>
          <a:bodyPr/>
          <a:lstStyle/>
          <a:p>
            <a:fld id="{97958CA5-5BB9-45F6-833C-33B029A27B3D}" type="datetimeFigureOut">
              <a:rPr lang="en-US" smtClean="0"/>
              <a:t>3/30/2024</a:t>
            </a:fld>
            <a:endParaRPr lang="en-US"/>
          </a:p>
        </p:txBody>
      </p:sp>
      <p:sp>
        <p:nvSpPr>
          <p:cNvPr id="6" name="Footer Placeholder 5">
            <a:extLst>
              <a:ext uri="{FF2B5EF4-FFF2-40B4-BE49-F238E27FC236}">
                <a16:creationId xmlns:a16="http://schemas.microsoft.com/office/drawing/2014/main" id="{89F40335-FF56-48FB-B065-A2B3054D1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C5E4D-FD18-46A9-8E0D-61191A50BF9C}"/>
              </a:ext>
            </a:extLst>
          </p:cNvPr>
          <p:cNvSpPr>
            <a:spLocks noGrp="1"/>
          </p:cNvSpPr>
          <p:nvPr>
            <p:ph type="sldNum" sz="quarter" idx="12"/>
          </p:nvPr>
        </p:nvSpPr>
        <p:spPr/>
        <p:txBody>
          <a:bodyPr/>
          <a:lstStyle/>
          <a:p>
            <a:fld id="{055F9763-C1D8-4A4D-95BC-CCA4554C6B4E}" type="slidenum">
              <a:rPr lang="en-US" smtClean="0"/>
              <a:t>‹#›</a:t>
            </a:fld>
            <a:endParaRPr lang="en-US"/>
          </a:p>
        </p:txBody>
      </p:sp>
    </p:spTree>
    <p:extLst>
      <p:ext uri="{BB962C8B-B14F-4D97-AF65-F5344CB8AC3E}">
        <p14:creationId xmlns:p14="http://schemas.microsoft.com/office/powerpoint/2010/main" val="866009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B04FAD-5B68-43DE-8CDC-6CD4052FB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CA940-BCB6-44EA-A3E4-B214D6A76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849C0-F8EC-4E3D-8335-E75C33EA3D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58CA5-5BB9-45F6-833C-33B029A27B3D}" type="datetimeFigureOut">
              <a:rPr lang="en-US" smtClean="0"/>
              <a:t>3/30/2024</a:t>
            </a:fld>
            <a:endParaRPr lang="en-US"/>
          </a:p>
        </p:txBody>
      </p:sp>
      <p:sp>
        <p:nvSpPr>
          <p:cNvPr id="5" name="Footer Placeholder 4">
            <a:extLst>
              <a:ext uri="{FF2B5EF4-FFF2-40B4-BE49-F238E27FC236}">
                <a16:creationId xmlns:a16="http://schemas.microsoft.com/office/drawing/2014/main" id="{1D22B1B1-E2D6-4F68-97BE-DB704F5856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95F768-5E75-4008-9168-A7247661C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F9763-C1D8-4A4D-95BC-CCA4554C6B4E}" type="slidenum">
              <a:rPr lang="en-US" smtClean="0"/>
              <a:t>‹#›</a:t>
            </a:fld>
            <a:endParaRPr lang="en-US"/>
          </a:p>
        </p:txBody>
      </p:sp>
    </p:spTree>
    <p:extLst>
      <p:ext uri="{BB962C8B-B14F-4D97-AF65-F5344CB8AC3E}">
        <p14:creationId xmlns:p14="http://schemas.microsoft.com/office/powerpoint/2010/main" val="2814160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slide" Target="slide6.xml"/><Relationship Id="rId5" Type="http://schemas.openxmlformats.org/officeDocument/2006/relationships/image" Target="../media/image7.jpg"/><Relationship Id="rId10"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9.jpg"/><Relationship Id="rId5" Type="http://schemas.openxmlformats.org/officeDocument/2006/relationships/image" Target="../media/image7.jpg"/><Relationship Id="rId10" Type="http://schemas.openxmlformats.org/officeDocument/2006/relationships/slide" Target="slide7.xml"/><Relationship Id="rId4" Type="http://schemas.openxmlformats.org/officeDocument/2006/relationships/image" Target="../media/image6.png"/><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6.png"/><Relationship Id="rId7" Type="http://schemas.openxmlformats.org/officeDocument/2006/relationships/slide" Target="slide5.xml"/><Relationship Id="rId12"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4.jpg"/><Relationship Id="rId5" Type="http://schemas.openxmlformats.org/officeDocument/2006/relationships/image" Target="../media/image8.jpg"/><Relationship Id="rId10" Type="http://schemas.openxmlformats.org/officeDocument/2006/relationships/slide" Target="slide8.xml"/><Relationship Id="rId4" Type="http://schemas.openxmlformats.org/officeDocument/2006/relationships/image" Target="../media/image7.jpg"/><Relationship Id="rId9"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slide" Target="slide9.xml"/><Relationship Id="rId5" Type="http://schemas.openxmlformats.org/officeDocument/2006/relationships/image" Target="../media/image7.jpg"/><Relationship Id="rId10" Type="http://schemas.openxmlformats.org/officeDocument/2006/relationships/slide" Target="slide8.xml"/><Relationship Id="rId4" Type="http://schemas.openxmlformats.org/officeDocument/2006/relationships/image" Target="../media/image6.png"/><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5.png"/><Relationship Id="rId7" Type="http://schemas.openxmlformats.org/officeDocument/2006/relationships/slide" Target="slide7.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9.xml"/><Relationship Id="rId5" Type="http://schemas.openxmlformats.org/officeDocument/2006/relationships/image" Target="../media/image9.jpg"/><Relationship Id="rId10" Type="http://schemas.openxmlformats.org/officeDocument/2006/relationships/image" Target="../media/image6.png"/><Relationship Id="rId4" Type="http://schemas.openxmlformats.org/officeDocument/2006/relationships/image" Target="../media/image7.jp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5.png"/><Relationship Id="rId7" Type="http://schemas.openxmlformats.org/officeDocument/2006/relationships/slide" Target="slide8.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jpg"/><Relationship Id="rId5" Type="http://schemas.openxmlformats.org/officeDocument/2006/relationships/image" Target="../media/image9.jpg"/><Relationship Id="rId10" Type="http://schemas.openxmlformats.org/officeDocument/2006/relationships/slide" Target="slide10.xml"/><Relationship Id="rId4" Type="http://schemas.openxmlformats.org/officeDocument/2006/relationships/image" Target="../media/image7.jp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slide" Target="slide12.xml"/><Relationship Id="rId5" Type="http://schemas.openxmlformats.org/officeDocument/2006/relationships/image" Target="../media/image7.jpg"/><Relationship Id="rId10" Type="http://schemas.openxmlformats.org/officeDocument/2006/relationships/slide" Target="slide11.xml"/><Relationship Id="rId4" Type="http://schemas.openxmlformats.org/officeDocument/2006/relationships/image" Target="../media/image6.png"/><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39000" b="-39000"/>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977A55A-D801-4CE1-95EB-A5825FDB83B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Lst>
          </a:blip>
          <a:srcRect l="5196" t="34446" r="42593" b="18333"/>
          <a:stretch/>
        </p:blipFill>
        <p:spPr>
          <a:xfrm>
            <a:off x="-23609" y="67735"/>
            <a:ext cx="12192000" cy="6875447"/>
          </a:xfrm>
          <a:prstGeom prst="rect">
            <a:avLst/>
          </a:prstGeom>
          <a:ln>
            <a:gradFill>
              <a:gsLst>
                <a:gs pos="5000">
                  <a:schemeClr val="accent1">
                    <a:lumMod val="5000"/>
                    <a:lumOff val="95000"/>
                    <a:alpha val="9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useBgFill="1">
        <p:nvSpPr>
          <p:cNvPr id="4" name="Rectangle: Rounded Corners 3">
            <a:extLst>
              <a:ext uri="{FF2B5EF4-FFF2-40B4-BE49-F238E27FC236}">
                <a16:creationId xmlns:a16="http://schemas.microsoft.com/office/drawing/2014/main" id="{8359C88E-B121-49D8-835E-D983BE502940}"/>
              </a:ext>
            </a:extLst>
          </p:cNvPr>
          <p:cNvSpPr/>
          <p:nvPr/>
        </p:nvSpPr>
        <p:spPr>
          <a:xfrm>
            <a:off x="99168" y="-1479594"/>
            <a:ext cx="949977" cy="32714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45B9BDD0-9960-4165-B2FA-AB68DA831C03}"/>
              </a:ext>
            </a:extLst>
          </p:cNvPr>
          <p:cNvSpPr/>
          <p:nvPr/>
        </p:nvSpPr>
        <p:spPr>
          <a:xfrm>
            <a:off x="1108244" y="-1602344"/>
            <a:ext cx="879077" cy="387681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C5E4B9DE-BB5F-42C7-AA33-4182DAB3F244}"/>
              </a:ext>
            </a:extLst>
          </p:cNvPr>
          <p:cNvSpPr/>
          <p:nvPr/>
        </p:nvSpPr>
        <p:spPr>
          <a:xfrm>
            <a:off x="2016868" y="-1511416"/>
            <a:ext cx="890624" cy="520343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Rounded Corners 7">
            <a:extLst>
              <a:ext uri="{FF2B5EF4-FFF2-40B4-BE49-F238E27FC236}">
                <a16:creationId xmlns:a16="http://schemas.microsoft.com/office/drawing/2014/main" id="{2223E50A-DEA0-4D78-A189-EBE69896D8FC}"/>
              </a:ext>
            </a:extLst>
          </p:cNvPr>
          <p:cNvSpPr/>
          <p:nvPr/>
        </p:nvSpPr>
        <p:spPr>
          <a:xfrm>
            <a:off x="2931268" y="-1482111"/>
            <a:ext cx="884854" cy="34517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Rounded Corners 8">
            <a:extLst>
              <a:ext uri="{FF2B5EF4-FFF2-40B4-BE49-F238E27FC236}">
                <a16:creationId xmlns:a16="http://schemas.microsoft.com/office/drawing/2014/main" id="{64ABE76E-BA1E-4579-9557-FDF45B6CD322}"/>
              </a:ext>
            </a:extLst>
          </p:cNvPr>
          <p:cNvSpPr/>
          <p:nvPr/>
        </p:nvSpPr>
        <p:spPr>
          <a:xfrm>
            <a:off x="3845668" y="-1500090"/>
            <a:ext cx="866850" cy="47397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Rounded Corners 9">
            <a:extLst>
              <a:ext uri="{FF2B5EF4-FFF2-40B4-BE49-F238E27FC236}">
                <a16:creationId xmlns:a16="http://schemas.microsoft.com/office/drawing/2014/main" id="{B1851543-F266-4C31-9A2F-71B8FD1A061F}"/>
              </a:ext>
            </a:extLst>
          </p:cNvPr>
          <p:cNvSpPr/>
          <p:nvPr/>
        </p:nvSpPr>
        <p:spPr>
          <a:xfrm>
            <a:off x="4760069" y="-1495595"/>
            <a:ext cx="866849" cy="44177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Rounded Corners 10">
            <a:extLst>
              <a:ext uri="{FF2B5EF4-FFF2-40B4-BE49-F238E27FC236}">
                <a16:creationId xmlns:a16="http://schemas.microsoft.com/office/drawing/2014/main" id="{7E2015FD-82C4-4C72-BD97-EE79E2433C76}"/>
              </a:ext>
            </a:extLst>
          </p:cNvPr>
          <p:cNvSpPr/>
          <p:nvPr/>
        </p:nvSpPr>
        <p:spPr>
          <a:xfrm>
            <a:off x="5674469" y="-1508180"/>
            <a:ext cx="866849" cy="53193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Rounded Corners 11">
            <a:extLst>
              <a:ext uri="{FF2B5EF4-FFF2-40B4-BE49-F238E27FC236}">
                <a16:creationId xmlns:a16="http://schemas.microsoft.com/office/drawing/2014/main" id="{B7C057F0-8ADB-47B1-A87A-C2D808517D6B}"/>
              </a:ext>
            </a:extLst>
          </p:cNvPr>
          <p:cNvSpPr/>
          <p:nvPr/>
        </p:nvSpPr>
        <p:spPr>
          <a:xfrm>
            <a:off x="6588868" y="-1615953"/>
            <a:ext cx="866849" cy="47397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Rounded Corners 12">
            <a:extLst>
              <a:ext uri="{FF2B5EF4-FFF2-40B4-BE49-F238E27FC236}">
                <a16:creationId xmlns:a16="http://schemas.microsoft.com/office/drawing/2014/main" id="{FE2FAB48-302C-459D-AFBD-2D44114D2679}"/>
              </a:ext>
            </a:extLst>
          </p:cNvPr>
          <p:cNvSpPr/>
          <p:nvPr/>
        </p:nvSpPr>
        <p:spPr>
          <a:xfrm>
            <a:off x="7503269" y="-1506562"/>
            <a:ext cx="866849" cy="520343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Rounded Corners 13">
            <a:extLst>
              <a:ext uri="{FF2B5EF4-FFF2-40B4-BE49-F238E27FC236}">
                <a16:creationId xmlns:a16="http://schemas.microsoft.com/office/drawing/2014/main" id="{2314E77F-E619-45BA-A7C8-6A996753945B}"/>
              </a:ext>
            </a:extLst>
          </p:cNvPr>
          <p:cNvSpPr/>
          <p:nvPr/>
        </p:nvSpPr>
        <p:spPr>
          <a:xfrm>
            <a:off x="8417669" y="-1491280"/>
            <a:ext cx="866849" cy="41086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Rounded Corners 14">
            <a:extLst>
              <a:ext uri="{FF2B5EF4-FFF2-40B4-BE49-F238E27FC236}">
                <a16:creationId xmlns:a16="http://schemas.microsoft.com/office/drawing/2014/main" id="{7F5B46D3-1A10-4C97-ABE9-726E3E017EB7}"/>
              </a:ext>
            </a:extLst>
          </p:cNvPr>
          <p:cNvSpPr/>
          <p:nvPr/>
        </p:nvSpPr>
        <p:spPr>
          <a:xfrm>
            <a:off x="9332069" y="-1506562"/>
            <a:ext cx="866849" cy="520343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Rounded Corners 15">
            <a:extLst>
              <a:ext uri="{FF2B5EF4-FFF2-40B4-BE49-F238E27FC236}">
                <a16:creationId xmlns:a16="http://schemas.microsoft.com/office/drawing/2014/main" id="{DBE593C1-95BE-4C0C-A273-9B91E62A0CF9}"/>
              </a:ext>
            </a:extLst>
          </p:cNvPr>
          <p:cNvSpPr/>
          <p:nvPr/>
        </p:nvSpPr>
        <p:spPr>
          <a:xfrm>
            <a:off x="10246470" y="-1495595"/>
            <a:ext cx="866850" cy="44177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Rounded Corners 16">
            <a:extLst>
              <a:ext uri="{FF2B5EF4-FFF2-40B4-BE49-F238E27FC236}">
                <a16:creationId xmlns:a16="http://schemas.microsoft.com/office/drawing/2014/main" id="{30710A2A-DF4B-4430-8849-82262E9AA529}"/>
              </a:ext>
            </a:extLst>
          </p:cNvPr>
          <p:cNvSpPr/>
          <p:nvPr/>
        </p:nvSpPr>
        <p:spPr>
          <a:xfrm>
            <a:off x="11172419" y="-1482111"/>
            <a:ext cx="920413" cy="34517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A868D2-E398-40EE-B848-69F7C2803306}"/>
              </a:ext>
            </a:extLst>
          </p:cNvPr>
          <p:cNvSpPr txBox="1"/>
          <p:nvPr/>
        </p:nvSpPr>
        <p:spPr>
          <a:xfrm>
            <a:off x="5334006" y="5499467"/>
            <a:ext cx="1616470" cy="769441"/>
          </a:xfrm>
          <a:prstGeom prst="rect">
            <a:avLst/>
          </a:prstGeom>
          <a:noFill/>
        </p:spPr>
        <p:txBody>
          <a:bodyPr wrap="square" rtlCol="0">
            <a:spAutoFit/>
          </a:bodyPr>
          <a:lstStyle/>
          <a:p>
            <a:r>
              <a:rPr lang="en-US" sz="2400" b="1">
                <a:solidFill>
                  <a:schemeClr val="bg1"/>
                </a:solidFill>
                <a:latin typeface="Times New Roman" panose="02020603050405020304" pitchFamily="18" charset="0"/>
                <a:ea typeface="Cascadia Code SemiBold" panose="020B0609020000020004" pitchFamily="49" charset="0"/>
                <a:cs typeface="Times New Roman" panose="02020603050405020304" pitchFamily="18" charset="0"/>
              </a:rPr>
              <a:t>NHÓM: 1</a:t>
            </a:r>
          </a:p>
          <a:p>
            <a:endParaRPr lang="en-US" sz="2000" b="1">
              <a:solidFill>
                <a:srgbClr val="FF6870"/>
              </a:solidFill>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21" name="TextBox 20">
            <a:extLst>
              <a:ext uri="{FF2B5EF4-FFF2-40B4-BE49-F238E27FC236}">
                <a16:creationId xmlns:a16="http://schemas.microsoft.com/office/drawing/2014/main" id="{D1F0787B-B5B8-4BBF-9B1E-0D1CF4EE6DD5}"/>
              </a:ext>
            </a:extLst>
          </p:cNvPr>
          <p:cNvSpPr txBox="1"/>
          <p:nvPr/>
        </p:nvSpPr>
        <p:spPr>
          <a:xfrm>
            <a:off x="1340484" y="3887108"/>
            <a:ext cx="9463814" cy="830997"/>
          </a:xfrm>
          <a:prstGeom prst="rect">
            <a:avLst/>
          </a:prstGeom>
          <a:noFill/>
        </p:spPr>
        <p:txBody>
          <a:bodyPr wrap="square" rtlCol="0">
            <a:spAutoFit/>
          </a:bodyPr>
          <a:lstStyle/>
          <a:p>
            <a:r>
              <a:rPr lang="en-US" sz="4800" b="1" i="1">
                <a:latin typeface="Times New Roman" panose="02020603050405020304" pitchFamily="18" charset="0"/>
                <a:cs typeface="Times New Roman" panose="02020603050405020304" pitchFamily="18" charset="0"/>
              </a:rPr>
              <a:t>CHỦ ĐỀ: QUẢN LÝ BỆNH NHÂN</a:t>
            </a:r>
          </a:p>
        </p:txBody>
      </p:sp>
      <p:grpSp>
        <p:nvGrpSpPr>
          <p:cNvPr id="28" name="Group 27">
            <a:extLst>
              <a:ext uri="{FF2B5EF4-FFF2-40B4-BE49-F238E27FC236}">
                <a16:creationId xmlns:a16="http://schemas.microsoft.com/office/drawing/2014/main" id="{40C94C38-B70C-4856-987F-94DE6E0CB170}"/>
              </a:ext>
            </a:extLst>
          </p:cNvPr>
          <p:cNvGrpSpPr/>
          <p:nvPr/>
        </p:nvGrpSpPr>
        <p:grpSpPr>
          <a:xfrm>
            <a:off x="5545465" y="6160852"/>
            <a:ext cx="1053851" cy="147238"/>
            <a:chOff x="5816604" y="5629239"/>
            <a:chExt cx="1053851" cy="147238"/>
          </a:xfrm>
          <a:solidFill>
            <a:srgbClr val="BDCC6D"/>
          </a:solidFill>
        </p:grpSpPr>
        <p:sp>
          <p:nvSpPr>
            <p:cNvPr id="22" name="Oval 21">
              <a:extLst>
                <a:ext uri="{FF2B5EF4-FFF2-40B4-BE49-F238E27FC236}">
                  <a16:creationId xmlns:a16="http://schemas.microsoft.com/office/drawing/2014/main" id="{101DA2A2-63B3-41E5-AE93-F455266C9086}"/>
                </a:ext>
              </a:extLst>
            </p:cNvPr>
            <p:cNvSpPr/>
            <p:nvPr/>
          </p:nvSpPr>
          <p:spPr>
            <a:xfrm>
              <a:off x="5816604" y="5633008"/>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a:extLst>
                <a:ext uri="{FF2B5EF4-FFF2-40B4-BE49-F238E27FC236}">
                  <a16:creationId xmlns:a16="http://schemas.microsoft.com/office/drawing/2014/main" id="{7655A317-9EA2-4716-A1C9-FEEBCFD3EE09}"/>
                </a:ext>
              </a:extLst>
            </p:cNvPr>
            <p:cNvSpPr/>
            <p:nvPr/>
          </p:nvSpPr>
          <p:spPr>
            <a:xfrm>
              <a:off x="6002865" y="5633008"/>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Oval 23">
              <a:extLst>
                <a:ext uri="{FF2B5EF4-FFF2-40B4-BE49-F238E27FC236}">
                  <a16:creationId xmlns:a16="http://schemas.microsoft.com/office/drawing/2014/main" id="{A1B22146-4EC1-42CD-BA92-6B2B04448589}"/>
                </a:ext>
              </a:extLst>
            </p:cNvPr>
            <p:cNvSpPr/>
            <p:nvPr/>
          </p:nvSpPr>
          <p:spPr>
            <a:xfrm>
              <a:off x="6189126" y="5629239"/>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Oval 24">
              <a:extLst>
                <a:ext uri="{FF2B5EF4-FFF2-40B4-BE49-F238E27FC236}">
                  <a16:creationId xmlns:a16="http://schemas.microsoft.com/office/drawing/2014/main" id="{D76FA75B-2F52-4D68-9FAE-9611B5C18960}"/>
                </a:ext>
              </a:extLst>
            </p:cNvPr>
            <p:cNvSpPr/>
            <p:nvPr/>
          </p:nvSpPr>
          <p:spPr>
            <a:xfrm>
              <a:off x="6369669" y="5629239"/>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25">
              <a:extLst>
                <a:ext uri="{FF2B5EF4-FFF2-40B4-BE49-F238E27FC236}">
                  <a16:creationId xmlns:a16="http://schemas.microsoft.com/office/drawing/2014/main" id="{A891544D-C797-48E5-94B5-EF0B2C6359FC}"/>
                </a:ext>
              </a:extLst>
            </p:cNvPr>
            <p:cNvSpPr/>
            <p:nvPr/>
          </p:nvSpPr>
          <p:spPr>
            <a:xfrm>
              <a:off x="6550212" y="5636777"/>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Oval 26">
              <a:extLst>
                <a:ext uri="{FF2B5EF4-FFF2-40B4-BE49-F238E27FC236}">
                  <a16:creationId xmlns:a16="http://schemas.microsoft.com/office/drawing/2014/main" id="{18C3969C-97B7-4406-A031-6723B1A75761}"/>
                </a:ext>
              </a:extLst>
            </p:cNvPr>
            <p:cNvSpPr/>
            <p:nvPr/>
          </p:nvSpPr>
          <p:spPr>
            <a:xfrm>
              <a:off x="6730755" y="5636777"/>
              <a:ext cx="139700" cy="139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extBox 1">
            <a:extLst>
              <a:ext uri="{FF2B5EF4-FFF2-40B4-BE49-F238E27FC236}">
                <a16:creationId xmlns:a16="http://schemas.microsoft.com/office/drawing/2014/main" id="{ACFC52CA-2BAC-4FE9-AA95-3645149640F7}"/>
              </a:ext>
            </a:extLst>
          </p:cNvPr>
          <p:cNvSpPr txBox="1"/>
          <p:nvPr/>
        </p:nvSpPr>
        <p:spPr>
          <a:xfrm>
            <a:off x="3816122" y="4882089"/>
            <a:ext cx="4486902"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GVHD: Thầy Lê Văn Trung</a:t>
            </a:r>
          </a:p>
        </p:txBody>
      </p:sp>
    </p:spTree>
    <p:extLst>
      <p:ext uri="{BB962C8B-B14F-4D97-AF65-F5344CB8AC3E}">
        <p14:creationId xmlns:p14="http://schemas.microsoft.com/office/powerpoint/2010/main" val="172931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3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ppt_x"/>
                                          </p:val>
                                        </p:tav>
                                        <p:tav tm="100000">
                                          <p:val>
                                            <p:strVal val="#ppt_x"/>
                                          </p:val>
                                        </p:tav>
                                      </p:tavLst>
                                    </p:anim>
                                    <p:anim calcmode="lin" valueType="num">
                                      <p:cBhvr additive="base">
                                        <p:cTn id="16" dur="1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ppt_x"/>
                                          </p:val>
                                        </p:tav>
                                        <p:tav tm="100000">
                                          <p:val>
                                            <p:strVal val="#ppt_x"/>
                                          </p:val>
                                        </p:tav>
                                      </p:tavLst>
                                    </p:anim>
                                    <p:anim calcmode="lin" valueType="num">
                                      <p:cBhvr additive="base">
                                        <p:cTn id="20" dur="1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ppt_x"/>
                                          </p:val>
                                        </p:tav>
                                        <p:tav tm="100000">
                                          <p:val>
                                            <p:strVal val="#ppt_x"/>
                                          </p:val>
                                        </p:tav>
                                      </p:tavLst>
                                    </p:anim>
                                    <p:anim calcmode="lin" valueType="num">
                                      <p:cBhvr additive="base">
                                        <p:cTn id="24" dur="1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500" fill="hold"/>
                                        <p:tgtEl>
                                          <p:spTgt spid="16"/>
                                        </p:tgtEl>
                                        <p:attrNameLst>
                                          <p:attrName>ppt_x</p:attrName>
                                        </p:attrNameLst>
                                      </p:cBhvr>
                                      <p:tavLst>
                                        <p:tav tm="0">
                                          <p:val>
                                            <p:strVal val="#ppt_x"/>
                                          </p:val>
                                        </p:tav>
                                        <p:tav tm="100000">
                                          <p:val>
                                            <p:strVal val="#ppt_x"/>
                                          </p:val>
                                        </p:tav>
                                      </p:tavLst>
                                    </p:anim>
                                    <p:anim calcmode="lin" valueType="num">
                                      <p:cBhvr additive="base">
                                        <p:cTn id="28" dur="150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7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500" fill="hold"/>
                                        <p:tgtEl>
                                          <p:spTgt spid="17"/>
                                        </p:tgtEl>
                                        <p:attrNameLst>
                                          <p:attrName>ppt_x</p:attrName>
                                        </p:attrNameLst>
                                      </p:cBhvr>
                                      <p:tavLst>
                                        <p:tav tm="0">
                                          <p:val>
                                            <p:strVal val="#ppt_x"/>
                                          </p:val>
                                        </p:tav>
                                        <p:tav tm="100000">
                                          <p:val>
                                            <p:strVal val="#ppt_x"/>
                                          </p:val>
                                        </p:tav>
                                      </p:tavLst>
                                    </p:anim>
                                    <p:anim calcmode="lin" valueType="num">
                                      <p:cBhvr additive="base">
                                        <p:cTn id="32" dur="1500" fill="hold"/>
                                        <p:tgtEl>
                                          <p:spTgt spid="17"/>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8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1500" fill="hold"/>
                                        <p:tgtEl>
                                          <p:spTgt spid="6"/>
                                        </p:tgtEl>
                                        <p:attrNameLst>
                                          <p:attrName>ppt_x</p:attrName>
                                        </p:attrNameLst>
                                      </p:cBhvr>
                                      <p:tavLst>
                                        <p:tav tm="0">
                                          <p:val>
                                            <p:strVal val="#ppt_x"/>
                                          </p:val>
                                        </p:tav>
                                        <p:tav tm="100000">
                                          <p:val>
                                            <p:strVal val="#ppt_x"/>
                                          </p:val>
                                        </p:tav>
                                      </p:tavLst>
                                    </p:anim>
                                    <p:anim calcmode="lin" valueType="num">
                                      <p:cBhvr additive="base">
                                        <p:cTn id="36" dur="1500" fill="hold"/>
                                        <p:tgtEl>
                                          <p:spTgt spid="6"/>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90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ppt_x"/>
                                          </p:val>
                                        </p:tav>
                                        <p:tav tm="100000">
                                          <p:val>
                                            <p:strVal val="#ppt_x"/>
                                          </p:val>
                                        </p:tav>
                                      </p:tavLst>
                                    </p:anim>
                                    <p:anim calcmode="lin" valueType="num">
                                      <p:cBhvr additive="base">
                                        <p:cTn id="40" dur="1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10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500" fill="hold"/>
                                        <p:tgtEl>
                                          <p:spTgt spid="13"/>
                                        </p:tgtEl>
                                        <p:attrNameLst>
                                          <p:attrName>ppt_x</p:attrName>
                                        </p:attrNameLst>
                                      </p:cBhvr>
                                      <p:tavLst>
                                        <p:tav tm="0">
                                          <p:val>
                                            <p:strVal val="#ppt_x"/>
                                          </p:val>
                                        </p:tav>
                                        <p:tav tm="100000">
                                          <p:val>
                                            <p:strVal val="#ppt_x"/>
                                          </p:val>
                                        </p:tav>
                                      </p:tavLst>
                                    </p:anim>
                                    <p:anim calcmode="lin" valueType="num">
                                      <p:cBhvr additive="base">
                                        <p:cTn id="44" dur="15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11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500" fill="hold"/>
                                        <p:tgtEl>
                                          <p:spTgt spid="12"/>
                                        </p:tgtEl>
                                        <p:attrNameLst>
                                          <p:attrName>ppt_x</p:attrName>
                                        </p:attrNameLst>
                                      </p:cBhvr>
                                      <p:tavLst>
                                        <p:tav tm="0">
                                          <p:val>
                                            <p:strVal val="#ppt_x"/>
                                          </p:val>
                                        </p:tav>
                                        <p:tav tm="100000">
                                          <p:val>
                                            <p:strVal val="#ppt_x"/>
                                          </p:val>
                                        </p:tav>
                                      </p:tavLst>
                                    </p:anim>
                                    <p:anim calcmode="lin" valueType="num">
                                      <p:cBhvr additive="base">
                                        <p:cTn id="48" dur="15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120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500" fill="hold"/>
                                        <p:tgtEl>
                                          <p:spTgt spid="10"/>
                                        </p:tgtEl>
                                        <p:attrNameLst>
                                          <p:attrName>ppt_x</p:attrName>
                                        </p:attrNameLst>
                                      </p:cBhvr>
                                      <p:tavLst>
                                        <p:tav tm="0">
                                          <p:val>
                                            <p:strVal val="#ppt_x"/>
                                          </p:val>
                                        </p:tav>
                                        <p:tav tm="100000">
                                          <p:val>
                                            <p:strVal val="#ppt_x"/>
                                          </p:val>
                                        </p:tav>
                                      </p:tavLst>
                                    </p:anim>
                                    <p:anim calcmode="lin" valueType="num">
                                      <p:cBhvr additive="base">
                                        <p:cTn id="52" dur="1500" fill="hold"/>
                                        <p:tgtEl>
                                          <p:spTgt spid="10"/>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130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500" fill="hold"/>
                                        <p:tgtEl>
                                          <p:spTgt spid="14"/>
                                        </p:tgtEl>
                                        <p:attrNameLst>
                                          <p:attrName>ppt_x</p:attrName>
                                        </p:attrNameLst>
                                      </p:cBhvr>
                                      <p:tavLst>
                                        <p:tav tm="0">
                                          <p:val>
                                            <p:strVal val="#ppt_x"/>
                                          </p:val>
                                        </p:tav>
                                        <p:tav tm="100000">
                                          <p:val>
                                            <p:strVal val="#ppt_x"/>
                                          </p:val>
                                        </p:tav>
                                      </p:tavLst>
                                    </p:anim>
                                    <p:anim calcmode="lin" valueType="num">
                                      <p:cBhvr additive="base">
                                        <p:cTn id="56" dur="15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8" decel="100000" fill="hold" grpId="0" nodeType="withEffect">
                                  <p:stCondLst>
                                    <p:cond delay="130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750" fill="hold"/>
                                        <p:tgtEl>
                                          <p:spTgt spid="20"/>
                                        </p:tgtEl>
                                        <p:attrNameLst>
                                          <p:attrName>ppt_x</p:attrName>
                                        </p:attrNameLst>
                                      </p:cBhvr>
                                      <p:tavLst>
                                        <p:tav tm="0">
                                          <p:val>
                                            <p:strVal val="0-#ppt_w/2"/>
                                          </p:val>
                                        </p:tav>
                                        <p:tav tm="100000">
                                          <p:val>
                                            <p:strVal val="#ppt_x"/>
                                          </p:val>
                                        </p:tav>
                                      </p:tavLst>
                                    </p:anim>
                                    <p:anim calcmode="lin" valueType="num">
                                      <p:cBhvr additive="base">
                                        <p:cTn id="60" dur="175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750" fill="hold"/>
                                        <p:tgtEl>
                                          <p:spTgt spid="21"/>
                                        </p:tgtEl>
                                        <p:attrNameLst>
                                          <p:attrName>ppt_x</p:attrName>
                                        </p:attrNameLst>
                                      </p:cBhvr>
                                      <p:tavLst>
                                        <p:tav tm="0">
                                          <p:val>
                                            <p:strVal val="1+#ppt_w/2"/>
                                          </p:val>
                                        </p:tav>
                                        <p:tav tm="100000">
                                          <p:val>
                                            <p:strVal val="#ppt_x"/>
                                          </p:val>
                                        </p:tav>
                                      </p:tavLst>
                                    </p:anim>
                                    <p:anim calcmode="lin" valueType="num">
                                      <p:cBhvr additive="base">
                                        <p:cTn id="64" dur="175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150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150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p:bldP spid="2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C9D6A-D0E9-4626-82E3-B56DE3106CF2}"/>
              </a:ext>
            </a:extLst>
          </p:cNvPr>
          <p:cNvSpPr/>
          <p:nvPr/>
        </p:nvSpPr>
        <p:spPr>
          <a:xfrm rot="19395844">
            <a:off x="-851574" y="-861372"/>
            <a:ext cx="9547134" cy="8435335"/>
          </a:xfrm>
          <a:prstGeom prst="rect">
            <a:avLst/>
          </a:prstGeom>
          <a:solidFill>
            <a:srgbClr val="222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1B57B"/>
              </a:solidFill>
            </a:endParaRPr>
          </a:p>
        </p:txBody>
      </p:sp>
      <p:sp>
        <p:nvSpPr>
          <p:cNvPr id="8" name="Freeform: Shape 7">
            <a:extLst>
              <a:ext uri="{FF2B5EF4-FFF2-40B4-BE49-F238E27FC236}">
                <a16:creationId xmlns:a16="http://schemas.microsoft.com/office/drawing/2014/main" id="{08476D60-C00A-4CDF-B7D2-F6B105B55F8F}"/>
              </a:ext>
            </a:extLst>
          </p:cNvPr>
          <p:cNvSpPr/>
          <p:nvPr/>
        </p:nvSpPr>
        <p:spPr>
          <a:xfrm rot="19719158">
            <a:off x="5102942" y="-2425220"/>
            <a:ext cx="9857208" cy="9055869"/>
          </a:xfrm>
          <a:custGeom>
            <a:avLst/>
            <a:gdLst>
              <a:gd name="connsiteX0" fmla="*/ 9693343 w 9857208"/>
              <a:gd name="connsiteY0" fmla="*/ 6058669 h 9055869"/>
              <a:gd name="connsiteX1" fmla="*/ 9693342 w 9857208"/>
              <a:gd name="connsiteY1" fmla="*/ 9055869 h 9055869"/>
              <a:gd name="connsiteX2" fmla="*/ 1679643 w 9857208"/>
              <a:gd name="connsiteY2" fmla="*/ 9055869 h 9055869"/>
              <a:gd name="connsiteX3" fmla="*/ 1679643 w 9857208"/>
              <a:gd name="connsiteY3" fmla="*/ 6058669 h 9055869"/>
              <a:gd name="connsiteX4" fmla="*/ 8013700 w 9857208"/>
              <a:gd name="connsiteY4" fmla="*/ 3028627 h 9055869"/>
              <a:gd name="connsiteX5" fmla="*/ 8013700 w 9857208"/>
              <a:gd name="connsiteY5" fmla="*/ 6025827 h 9055869"/>
              <a:gd name="connsiteX6" fmla="*/ 0 w 9857208"/>
              <a:gd name="connsiteY6" fmla="*/ 6025826 h 9055869"/>
              <a:gd name="connsiteX7" fmla="*/ 0 w 9857208"/>
              <a:gd name="connsiteY7" fmla="*/ 3028626 h 9055869"/>
              <a:gd name="connsiteX8" fmla="*/ 9857208 w 9857208"/>
              <a:gd name="connsiteY8" fmla="*/ 1 h 9055869"/>
              <a:gd name="connsiteX9" fmla="*/ 9857208 w 9857208"/>
              <a:gd name="connsiteY9" fmla="*/ 2997200 h 9055869"/>
              <a:gd name="connsiteX10" fmla="*/ 1843507 w 9857208"/>
              <a:gd name="connsiteY10" fmla="*/ 2997200 h 9055869"/>
              <a:gd name="connsiteX11" fmla="*/ 1843507 w 9857208"/>
              <a:gd name="connsiteY11" fmla="*/ 0 h 90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7208" h="9055869">
                <a:moveTo>
                  <a:pt x="9693343" y="6058669"/>
                </a:moveTo>
                <a:lnTo>
                  <a:pt x="9693342" y="9055869"/>
                </a:lnTo>
                <a:lnTo>
                  <a:pt x="1679643" y="9055869"/>
                </a:lnTo>
                <a:lnTo>
                  <a:pt x="1679643" y="6058669"/>
                </a:lnTo>
                <a:close/>
                <a:moveTo>
                  <a:pt x="8013700" y="3028627"/>
                </a:moveTo>
                <a:lnTo>
                  <a:pt x="8013700" y="6025827"/>
                </a:lnTo>
                <a:lnTo>
                  <a:pt x="0" y="6025826"/>
                </a:lnTo>
                <a:lnTo>
                  <a:pt x="0" y="3028626"/>
                </a:lnTo>
                <a:close/>
                <a:moveTo>
                  <a:pt x="9857208" y="1"/>
                </a:moveTo>
                <a:lnTo>
                  <a:pt x="9857208" y="2997200"/>
                </a:lnTo>
                <a:lnTo>
                  <a:pt x="1843507" y="2997200"/>
                </a:lnTo>
                <a:lnTo>
                  <a:pt x="1843507" y="0"/>
                </a:lnTo>
                <a:close/>
              </a:path>
            </a:pathLst>
          </a:custGeom>
          <a:blipFill dpi="0" rotWithShape="1">
            <a:blip r:embed="rId2"/>
            <a:srcRect/>
            <a:stretch>
              <a:fillRect l="-1794" t="-2311" r="1794" b="9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9F000D0C-B5FD-4531-97C7-0BD87DEBFB07}"/>
              </a:ext>
            </a:extLst>
          </p:cNvPr>
          <p:cNvSpPr txBox="1"/>
          <p:nvPr/>
        </p:nvSpPr>
        <p:spPr>
          <a:xfrm>
            <a:off x="583660" y="797668"/>
            <a:ext cx="4727642" cy="1015663"/>
          </a:xfrm>
          <a:prstGeom prst="rect">
            <a:avLst/>
          </a:prstGeom>
          <a:noFill/>
        </p:spPr>
        <p:txBody>
          <a:bodyPr wrap="square" rtlCol="0">
            <a:spAutoFit/>
          </a:bodyPr>
          <a:lstStyle/>
          <a:p>
            <a:r>
              <a:rPr lang="en-US" sz="6000">
                <a:solidFill>
                  <a:srgbClr val="FC0800"/>
                </a:solidFill>
                <a:latin typeface="Times New Roman" panose="02020603050405020304" pitchFamily="18" charset="0"/>
                <a:cs typeface="Times New Roman" panose="02020603050405020304" pitchFamily="18" charset="0"/>
              </a:rPr>
              <a:t>GIỚI THIỆU</a:t>
            </a:r>
          </a:p>
        </p:txBody>
      </p:sp>
      <p:sp>
        <p:nvSpPr>
          <p:cNvPr id="2" name="TextBox 1">
            <a:extLst>
              <a:ext uri="{FF2B5EF4-FFF2-40B4-BE49-F238E27FC236}">
                <a16:creationId xmlns:a16="http://schemas.microsoft.com/office/drawing/2014/main" id="{E81A91D6-7CD0-4A61-8F00-5D13D04573EB}"/>
              </a:ext>
            </a:extLst>
          </p:cNvPr>
          <p:cNvSpPr txBox="1"/>
          <p:nvPr/>
        </p:nvSpPr>
        <p:spPr>
          <a:xfrm>
            <a:off x="431260" y="2102714"/>
            <a:ext cx="6071140" cy="3970318"/>
          </a:xfrm>
          <a:prstGeom prst="rect">
            <a:avLst/>
          </a:prstGeom>
          <a:noFill/>
        </p:spPr>
        <p:txBody>
          <a:bodyPr wrap="square" rtlCol="0">
            <a:spAutoFit/>
          </a:bodyPr>
          <a:lstStyle/>
          <a:p>
            <a:pPr algn="just"/>
            <a:r>
              <a:rPr lang="vi-VN" sz="2800" b="1" i="0">
                <a:solidFill>
                  <a:srgbClr val="D1D5DB"/>
                </a:solidFill>
                <a:effectLst/>
                <a:latin typeface="+mj-lt"/>
              </a:rPr>
              <a:t>Chào mừng bạn đến phòng khám "Sức Khỏe Tâm Hồn". Chúng tôi cam kết cung cấp dịch vụ chăm sóc sức khỏe toàn diện và chuyên nghiệp. Đội ngũ y bác sĩ và nhân viên y tế của chúng tôi luôn sẵn lòng hỗ trợ bạn. Hãy đến và trải nghiệm sự an tâm và chăm sóc tại "Sức Khỏe Tâm Hồn" ngay hôm nay!</a:t>
            </a:r>
            <a:endParaRPr lang="en-US" sz="2800" b="1">
              <a:latin typeface="+mj-lt"/>
            </a:endParaRPr>
          </a:p>
        </p:txBody>
      </p:sp>
    </p:spTree>
    <p:extLst>
      <p:ext uri="{BB962C8B-B14F-4D97-AF65-F5344CB8AC3E}">
        <p14:creationId xmlns:p14="http://schemas.microsoft.com/office/powerpoint/2010/main" val="81350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8D800E-1971-452A-A257-6E70A296AFF5}"/>
              </a:ext>
            </a:extLst>
          </p:cNvPr>
          <p:cNvSpPr/>
          <p:nvPr/>
        </p:nvSpPr>
        <p:spPr>
          <a:xfrm>
            <a:off x="0" y="-44494"/>
            <a:ext cx="12192000" cy="6902493"/>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93B2AA30-095E-4AD2-A576-59EECC88553C}"/>
              </a:ext>
            </a:extLst>
          </p:cNvPr>
          <p:cNvSpPr/>
          <p:nvPr/>
        </p:nvSpPr>
        <p:spPr>
          <a:xfrm>
            <a:off x="6673175" y="1420237"/>
            <a:ext cx="1206230" cy="4066162"/>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Rounded Corners 7">
            <a:extLst>
              <a:ext uri="{FF2B5EF4-FFF2-40B4-BE49-F238E27FC236}">
                <a16:creationId xmlns:a16="http://schemas.microsoft.com/office/drawing/2014/main" id="{73968740-9EA5-42D6-A565-12C4B8E95DFE}"/>
              </a:ext>
            </a:extLst>
          </p:cNvPr>
          <p:cNvSpPr/>
          <p:nvPr/>
        </p:nvSpPr>
        <p:spPr>
          <a:xfrm>
            <a:off x="7962260" y="497466"/>
            <a:ext cx="1206230" cy="5911705"/>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Rounded Corners 8">
            <a:extLst>
              <a:ext uri="{FF2B5EF4-FFF2-40B4-BE49-F238E27FC236}">
                <a16:creationId xmlns:a16="http://schemas.microsoft.com/office/drawing/2014/main" id="{A02E5190-3C62-4972-B4BF-FB365561586F}"/>
              </a:ext>
            </a:extLst>
          </p:cNvPr>
          <p:cNvSpPr/>
          <p:nvPr/>
        </p:nvSpPr>
        <p:spPr>
          <a:xfrm>
            <a:off x="9251345" y="1033843"/>
            <a:ext cx="1206230" cy="4838951"/>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Rounded Corners 9">
            <a:extLst>
              <a:ext uri="{FF2B5EF4-FFF2-40B4-BE49-F238E27FC236}">
                <a16:creationId xmlns:a16="http://schemas.microsoft.com/office/drawing/2014/main" id="{BDA87475-82C9-4B17-8110-31C0BD80C832}"/>
              </a:ext>
            </a:extLst>
          </p:cNvPr>
          <p:cNvSpPr/>
          <p:nvPr/>
        </p:nvSpPr>
        <p:spPr>
          <a:xfrm>
            <a:off x="10540430" y="826850"/>
            <a:ext cx="1206230" cy="5252936"/>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CDD9893-DC7D-4CAC-BE00-F0C45CF38D21}"/>
              </a:ext>
            </a:extLst>
          </p:cNvPr>
          <p:cNvPicPr>
            <a:picLocks noChangeAspect="1"/>
          </p:cNvPicPr>
          <p:nvPr/>
        </p:nvPicPr>
        <p:blipFill>
          <a:blip r:embed="rId2">
            <a:extLst>
              <a:ext uri="{28A0092B-C50C-407E-A947-70E740481C1C}">
                <a14:useLocalDpi xmlns:a14="http://schemas.microsoft.com/office/drawing/2010/main" val="0"/>
              </a:ext>
            </a:extLst>
          </a:blip>
          <a:srcRect l="20000" r="20000"/>
          <a:stretch/>
        </p:blipFill>
        <p:spPr>
          <a:xfrm>
            <a:off x="201130" y="2146752"/>
            <a:ext cx="2520000" cy="2520000"/>
          </a:xfrm>
          <a:prstGeom prst="ellipse">
            <a:avLst/>
          </a:prstGeom>
        </p:spPr>
      </p:pic>
      <p:pic>
        <p:nvPicPr>
          <p:cNvPr id="15" name="Picture 14">
            <a:extLst>
              <a:ext uri="{FF2B5EF4-FFF2-40B4-BE49-F238E27FC236}">
                <a16:creationId xmlns:a16="http://schemas.microsoft.com/office/drawing/2014/main" id="{AF66D5CC-CC6D-492B-B5D7-C635A73247F5}"/>
              </a:ext>
            </a:extLst>
          </p:cNvPr>
          <p:cNvPicPr>
            <a:picLocks noChangeAspect="1"/>
          </p:cNvPicPr>
          <p:nvPr/>
        </p:nvPicPr>
        <p:blipFill rotWithShape="1">
          <a:blip r:embed="rId3">
            <a:extLst>
              <a:ext uri="{28A0092B-C50C-407E-A947-70E740481C1C}">
                <a14:useLocalDpi xmlns:a14="http://schemas.microsoft.com/office/drawing/2010/main" val="0"/>
              </a:ext>
            </a:extLst>
          </a:blip>
          <a:srcRect l="14414" r="14414"/>
          <a:stretch/>
        </p:blipFill>
        <p:spPr>
          <a:xfrm>
            <a:off x="935800" y="7473501"/>
            <a:ext cx="1440000" cy="1440000"/>
          </a:xfrm>
          <a:prstGeom prst="ellipse">
            <a:avLst/>
          </a:prstGeom>
        </p:spPr>
      </p:pic>
      <p:pic>
        <p:nvPicPr>
          <p:cNvPr id="17" name="Picture 16">
            <a:extLst>
              <a:ext uri="{FF2B5EF4-FFF2-40B4-BE49-F238E27FC236}">
                <a16:creationId xmlns:a16="http://schemas.microsoft.com/office/drawing/2014/main" id="{4D31C56E-1F71-4ADA-B7D8-C9CDC27E3DC1}"/>
              </a:ext>
            </a:extLst>
          </p:cNvPr>
          <p:cNvPicPr>
            <a:picLocks noChangeAspect="1"/>
          </p:cNvPicPr>
          <p:nvPr/>
        </p:nvPicPr>
        <p:blipFill rotWithShape="1">
          <a:blip r:embed="rId4">
            <a:extLst>
              <a:ext uri="{28A0092B-C50C-407E-A947-70E740481C1C}">
                <a14:useLocalDpi xmlns:a14="http://schemas.microsoft.com/office/drawing/2010/main" val="0"/>
              </a:ext>
            </a:extLst>
          </a:blip>
          <a:srcRect l="19297" r="19297"/>
          <a:stretch/>
        </p:blipFill>
        <p:spPr>
          <a:xfrm>
            <a:off x="935800" y="9377352"/>
            <a:ext cx="1440000" cy="1440000"/>
          </a:xfrm>
          <a:prstGeom prst="ellipse">
            <a:avLst/>
          </a:prstGeom>
        </p:spPr>
      </p:pic>
      <p:sp>
        <p:nvSpPr>
          <p:cNvPr id="18" name="TextBox 17">
            <a:extLst>
              <a:ext uri="{FF2B5EF4-FFF2-40B4-BE49-F238E27FC236}">
                <a16:creationId xmlns:a16="http://schemas.microsoft.com/office/drawing/2014/main" id="{5244B405-3AC1-4324-B45F-4AC61C268F0E}"/>
              </a:ext>
            </a:extLst>
          </p:cNvPr>
          <p:cNvSpPr txBox="1"/>
          <p:nvPr/>
        </p:nvSpPr>
        <p:spPr>
          <a:xfrm>
            <a:off x="2645328" y="2483822"/>
            <a:ext cx="4103650" cy="1938992"/>
          </a:xfrm>
          <a:prstGeom prst="rect">
            <a:avLst/>
          </a:prstGeom>
          <a:noFill/>
        </p:spPr>
        <p:txBody>
          <a:bodyPr wrap="square" rtlCol="0">
            <a:spAutoFit/>
          </a:bodyPr>
          <a:lstStyle/>
          <a:p>
            <a:pPr algn="ctr"/>
            <a:r>
              <a:rPr lang="en-US" sz="6000" b="1">
                <a:solidFill>
                  <a:schemeClr val="bg1"/>
                </a:solidFill>
                <a:latin typeface="Times New Roman" panose="02020603050405020304" pitchFamily="18" charset="0"/>
                <a:cs typeface="Times New Roman" panose="02020603050405020304" pitchFamily="18" charset="0"/>
              </a:rPr>
              <a:t>Lý do chọn chủ đề </a:t>
            </a:r>
          </a:p>
        </p:txBody>
      </p:sp>
      <p:sp>
        <p:nvSpPr>
          <p:cNvPr id="24" name="Freeform: Shape 23">
            <a:extLst>
              <a:ext uri="{FF2B5EF4-FFF2-40B4-BE49-F238E27FC236}">
                <a16:creationId xmlns:a16="http://schemas.microsoft.com/office/drawing/2014/main" id="{8D4C8672-7A5D-44DB-88A7-650EEEE158E8}"/>
              </a:ext>
            </a:extLst>
          </p:cNvPr>
          <p:cNvSpPr/>
          <p:nvPr/>
        </p:nvSpPr>
        <p:spPr>
          <a:xfrm rot="2700000">
            <a:off x="16379296" y="5220604"/>
            <a:ext cx="4834578" cy="4834575"/>
          </a:xfrm>
          <a:custGeom>
            <a:avLst/>
            <a:gdLst>
              <a:gd name="connsiteX0" fmla="*/ 4266769 w 4834578"/>
              <a:gd name="connsiteY0" fmla="*/ 1849478 h 4834575"/>
              <a:gd name="connsiteX1" fmla="*/ 4834578 w 4834578"/>
              <a:gd name="connsiteY1" fmla="*/ 2417287 h 4834575"/>
              <a:gd name="connsiteX2" fmla="*/ 4266769 w 4834578"/>
              <a:gd name="connsiteY2" fmla="*/ 2985096 h 4834575"/>
              <a:gd name="connsiteX3" fmla="*/ 1752478 w 4834578"/>
              <a:gd name="connsiteY3" fmla="*/ 4169764 h 4834575"/>
              <a:gd name="connsiteX4" fmla="*/ 3082101 w 4834578"/>
              <a:gd name="connsiteY4" fmla="*/ 4169764 h 4834575"/>
              <a:gd name="connsiteX5" fmla="*/ 2417290 w 4834578"/>
              <a:gd name="connsiteY5" fmla="*/ 4834575 h 4834575"/>
              <a:gd name="connsiteX6" fmla="*/ 1773516 w 4834578"/>
              <a:gd name="connsiteY6" fmla="*/ 643773 h 4834575"/>
              <a:gd name="connsiteX7" fmla="*/ 2417290 w 4834578"/>
              <a:gd name="connsiteY7" fmla="*/ 0 h 4834575"/>
              <a:gd name="connsiteX8" fmla="*/ 3061062 w 4834578"/>
              <a:gd name="connsiteY8" fmla="*/ 643773 h 4834575"/>
              <a:gd name="connsiteX9" fmla="*/ 0 w 4834578"/>
              <a:gd name="connsiteY9" fmla="*/ 2417287 h 4834575"/>
              <a:gd name="connsiteX10" fmla="*/ 740776 w 4834578"/>
              <a:gd name="connsiteY10" fmla="*/ 1676511 h 4834575"/>
              <a:gd name="connsiteX11" fmla="*/ 740776 w 4834578"/>
              <a:gd name="connsiteY11" fmla="*/ 1923436 h 4834575"/>
              <a:gd name="connsiteX12" fmla="*/ 740776 w 4834578"/>
              <a:gd name="connsiteY12" fmla="*/ 3158062 h 4834575"/>
              <a:gd name="connsiteX13" fmla="*/ 740776 w 4834578"/>
              <a:gd name="connsiteY13" fmla="*/ 3158062 h 4834575"/>
              <a:gd name="connsiteX14" fmla="*/ 740776 w 4834578"/>
              <a:gd name="connsiteY14" fmla="*/ 3158063 h 4834575"/>
              <a:gd name="connsiteX15" fmla="*/ 1449511 w 4834578"/>
              <a:gd name="connsiteY15" fmla="*/ 967775 h 4834575"/>
              <a:gd name="connsiteX16" fmla="*/ 3385065 w 4834578"/>
              <a:gd name="connsiteY16" fmla="*/ 967775 h 4834575"/>
              <a:gd name="connsiteX17" fmla="*/ 3942765 w 4834578"/>
              <a:gd name="connsiteY17" fmla="*/ 1525475 h 4834575"/>
              <a:gd name="connsiteX18" fmla="*/ 3942765 w 4834578"/>
              <a:gd name="connsiteY18" fmla="*/ 3309098 h 4834575"/>
              <a:gd name="connsiteX19" fmla="*/ 3406102 w 4834578"/>
              <a:gd name="connsiteY19" fmla="*/ 3845761 h 4834575"/>
              <a:gd name="connsiteX20" fmla="*/ 1428474 w 4834578"/>
              <a:gd name="connsiteY20" fmla="*/ 3845761 h 4834575"/>
              <a:gd name="connsiteX21" fmla="*/ 1064779 w 4834578"/>
              <a:gd name="connsiteY21" fmla="*/ 3482066 h 4834575"/>
              <a:gd name="connsiteX22" fmla="*/ 1064779 w 4834578"/>
              <a:gd name="connsiteY22" fmla="*/ 1352508 h 4834575"/>
              <a:gd name="connsiteX23" fmla="*/ 740776 w 4834578"/>
              <a:gd name="connsiteY23" fmla="*/ 1676510 h 4834575"/>
              <a:gd name="connsiteX24" fmla="*/ 1064779 w 4834578"/>
              <a:gd name="connsiteY24" fmla="*/ 1352507 h 4834575"/>
              <a:gd name="connsiteX25" fmla="*/ 1064779 w 4834578"/>
              <a:gd name="connsiteY25" fmla="*/ 3482065 h 4834575"/>
              <a:gd name="connsiteX26" fmla="*/ 740776 w 4834578"/>
              <a:gd name="connsiteY26" fmla="*/ 3158062 h 4834575"/>
              <a:gd name="connsiteX27" fmla="*/ 740776 w 4834578"/>
              <a:gd name="connsiteY27" fmla="*/ 1923436 h 48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34578" h="4834575">
                <a:moveTo>
                  <a:pt x="4266769" y="1849478"/>
                </a:moveTo>
                <a:lnTo>
                  <a:pt x="4834578" y="2417287"/>
                </a:lnTo>
                <a:lnTo>
                  <a:pt x="4266769" y="2985096"/>
                </a:lnTo>
                <a:close/>
                <a:moveTo>
                  <a:pt x="1752478" y="4169764"/>
                </a:moveTo>
                <a:lnTo>
                  <a:pt x="3082101" y="4169764"/>
                </a:lnTo>
                <a:lnTo>
                  <a:pt x="2417290" y="4834575"/>
                </a:lnTo>
                <a:close/>
                <a:moveTo>
                  <a:pt x="1773516" y="643773"/>
                </a:moveTo>
                <a:lnTo>
                  <a:pt x="2417290" y="0"/>
                </a:lnTo>
                <a:lnTo>
                  <a:pt x="3061062" y="643773"/>
                </a:lnTo>
                <a:close/>
                <a:moveTo>
                  <a:pt x="0" y="2417287"/>
                </a:moveTo>
                <a:lnTo>
                  <a:pt x="740776" y="1676511"/>
                </a:lnTo>
                <a:lnTo>
                  <a:pt x="740776" y="1923436"/>
                </a:lnTo>
                <a:lnTo>
                  <a:pt x="740776" y="3158062"/>
                </a:lnTo>
                <a:lnTo>
                  <a:pt x="740776" y="3158062"/>
                </a:lnTo>
                <a:lnTo>
                  <a:pt x="740776" y="3158063"/>
                </a:lnTo>
                <a:close/>
                <a:moveTo>
                  <a:pt x="1449511" y="967775"/>
                </a:moveTo>
                <a:lnTo>
                  <a:pt x="3385065" y="967775"/>
                </a:lnTo>
                <a:lnTo>
                  <a:pt x="3942765" y="1525475"/>
                </a:lnTo>
                <a:lnTo>
                  <a:pt x="3942765" y="3309098"/>
                </a:lnTo>
                <a:lnTo>
                  <a:pt x="3406102" y="3845761"/>
                </a:lnTo>
                <a:lnTo>
                  <a:pt x="1428474" y="3845761"/>
                </a:lnTo>
                <a:lnTo>
                  <a:pt x="1064779" y="3482066"/>
                </a:lnTo>
                <a:lnTo>
                  <a:pt x="1064779" y="1352508"/>
                </a:lnTo>
                <a:close/>
                <a:moveTo>
                  <a:pt x="740776" y="1676510"/>
                </a:moveTo>
                <a:lnTo>
                  <a:pt x="1064779" y="1352507"/>
                </a:lnTo>
                <a:lnTo>
                  <a:pt x="1064779" y="3482065"/>
                </a:lnTo>
                <a:lnTo>
                  <a:pt x="740776" y="3158062"/>
                </a:lnTo>
                <a:lnTo>
                  <a:pt x="740776" y="1923436"/>
                </a:lnTo>
                <a:close/>
              </a:path>
            </a:pathLst>
          </a:cu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D3BB340F-B56C-487B-BC3F-9E0F8EF5FBFC}"/>
              </a:ext>
            </a:extLst>
          </p:cNvPr>
          <p:cNvSpPr/>
          <p:nvPr/>
        </p:nvSpPr>
        <p:spPr>
          <a:xfrm rot="2700000">
            <a:off x="17102180" y="5928610"/>
            <a:ext cx="3525992" cy="3525993"/>
          </a:xfrm>
          <a:custGeom>
            <a:avLst/>
            <a:gdLst>
              <a:gd name="connsiteX0" fmla="*/ 2665325 w 3525992"/>
              <a:gd name="connsiteY0" fmla="*/ 3201990 h 3525993"/>
              <a:gd name="connsiteX1" fmla="*/ 2665326 w 3525992"/>
              <a:gd name="connsiteY1" fmla="*/ 3201989 h 3525993"/>
              <a:gd name="connsiteX2" fmla="*/ 3201989 w 3525992"/>
              <a:gd name="connsiteY2" fmla="*/ 3201989 h 3525993"/>
              <a:gd name="connsiteX3" fmla="*/ 3201989 w 3525992"/>
              <a:gd name="connsiteY3" fmla="*/ 2665326 h 3525993"/>
              <a:gd name="connsiteX4" fmla="*/ 3201989 w 3525992"/>
              <a:gd name="connsiteY4" fmla="*/ 2665326 h 3525993"/>
              <a:gd name="connsiteX5" fmla="*/ 3201989 w 3525992"/>
              <a:gd name="connsiteY5" fmla="*/ 2665327 h 3525993"/>
              <a:gd name="connsiteX6" fmla="*/ 3525992 w 3525992"/>
              <a:gd name="connsiteY6" fmla="*/ 2341325 h 3525993"/>
              <a:gd name="connsiteX7" fmla="*/ 3525992 w 3525992"/>
              <a:gd name="connsiteY7" fmla="*/ 3525992 h 3525993"/>
              <a:gd name="connsiteX8" fmla="*/ 2341325 w 3525992"/>
              <a:gd name="connsiteY8" fmla="*/ 3525992 h 3525993"/>
              <a:gd name="connsiteX9" fmla="*/ 2665325 w 3525992"/>
              <a:gd name="connsiteY9" fmla="*/ 3201990 h 3525993"/>
              <a:gd name="connsiteX10" fmla="*/ 687699 w 3525992"/>
              <a:gd name="connsiteY10" fmla="*/ 3201990 h 3525993"/>
              <a:gd name="connsiteX11" fmla="*/ 2665325 w 3525992"/>
              <a:gd name="connsiteY11" fmla="*/ 3201990 h 3525993"/>
              <a:gd name="connsiteX12" fmla="*/ 2341323 w 3525992"/>
              <a:gd name="connsiteY12" fmla="*/ 3525992 h 3525993"/>
              <a:gd name="connsiteX13" fmla="*/ 2341325 w 3525992"/>
              <a:gd name="connsiteY13" fmla="*/ 3525992 h 3525993"/>
              <a:gd name="connsiteX14" fmla="*/ 2341324 w 3525992"/>
              <a:gd name="connsiteY14" fmla="*/ 3525993 h 3525993"/>
              <a:gd name="connsiteX15" fmla="*/ 1011701 w 3525992"/>
              <a:gd name="connsiteY15" fmla="*/ 3525993 h 3525993"/>
              <a:gd name="connsiteX16" fmla="*/ 1011700 w 3525992"/>
              <a:gd name="connsiteY16" fmla="*/ 3525992 h 3525993"/>
              <a:gd name="connsiteX17" fmla="*/ 1011701 w 3525992"/>
              <a:gd name="connsiteY17" fmla="*/ 3525992 h 3525993"/>
              <a:gd name="connsiteX18" fmla="*/ 0 w 3525992"/>
              <a:gd name="connsiteY18" fmla="*/ 2514291 h 3525993"/>
              <a:gd name="connsiteX19" fmla="*/ 324003 w 3525992"/>
              <a:gd name="connsiteY19" fmla="*/ 2838294 h 3525993"/>
              <a:gd name="connsiteX20" fmla="*/ 324004 w 3525992"/>
              <a:gd name="connsiteY20" fmla="*/ 3201989 h 3525993"/>
              <a:gd name="connsiteX21" fmla="*/ 687698 w 3525992"/>
              <a:gd name="connsiteY21" fmla="*/ 3201989 h 3525993"/>
              <a:gd name="connsiteX22" fmla="*/ 687699 w 3525992"/>
              <a:gd name="connsiteY22" fmla="*/ 3201990 h 3525993"/>
              <a:gd name="connsiteX23" fmla="*/ 687698 w 3525992"/>
              <a:gd name="connsiteY23" fmla="*/ 3201990 h 3525993"/>
              <a:gd name="connsiteX24" fmla="*/ 1011700 w 3525992"/>
              <a:gd name="connsiteY24" fmla="*/ 3525992 h 3525993"/>
              <a:gd name="connsiteX25" fmla="*/ 0 w 3525992"/>
              <a:gd name="connsiteY25" fmla="*/ 3525992 h 3525993"/>
              <a:gd name="connsiteX26" fmla="*/ 2 w 3525992"/>
              <a:gd name="connsiteY26" fmla="*/ 1 h 3525993"/>
              <a:gd name="connsiteX27" fmla="*/ 1032740 w 3525992"/>
              <a:gd name="connsiteY27" fmla="*/ 1 h 3525993"/>
              <a:gd name="connsiteX28" fmla="*/ 2320287 w 3525992"/>
              <a:gd name="connsiteY28" fmla="*/ 1 h 3525993"/>
              <a:gd name="connsiteX29" fmla="*/ 2320285 w 3525992"/>
              <a:gd name="connsiteY29" fmla="*/ 0 h 3525993"/>
              <a:gd name="connsiteX30" fmla="*/ 3525992 w 3525992"/>
              <a:gd name="connsiteY30" fmla="*/ 0 h 3525993"/>
              <a:gd name="connsiteX31" fmla="*/ 3525992 w 3525992"/>
              <a:gd name="connsiteY31" fmla="*/ 1205706 h 3525993"/>
              <a:gd name="connsiteX32" fmla="*/ 3525992 w 3525992"/>
              <a:gd name="connsiteY32" fmla="*/ 1205707 h 3525993"/>
              <a:gd name="connsiteX33" fmla="*/ 3525992 w 3525992"/>
              <a:gd name="connsiteY33" fmla="*/ 2341325 h 3525993"/>
              <a:gd name="connsiteX34" fmla="*/ 3525992 w 3525992"/>
              <a:gd name="connsiteY34" fmla="*/ 2341325 h 3525993"/>
              <a:gd name="connsiteX35" fmla="*/ 3525992 w 3525992"/>
              <a:gd name="connsiteY35" fmla="*/ 2341324 h 3525993"/>
              <a:gd name="connsiteX36" fmla="*/ 3201989 w 3525992"/>
              <a:gd name="connsiteY36" fmla="*/ 2665326 h 3525993"/>
              <a:gd name="connsiteX37" fmla="*/ 3201989 w 3525992"/>
              <a:gd name="connsiteY37" fmla="*/ 881704 h 3525993"/>
              <a:gd name="connsiteX38" fmla="*/ 3201989 w 3525992"/>
              <a:gd name="connsiteY38" fmla="*/ 881703 h 3525993"/>
              <a:gd name="connsiteX39" fmla="*/ 3201988 w 3525992"/>
              <a:gd name="connsiteY39" fmla="*/ 324004 h 3525993"/>
              <a:gd name="connsiteX40" fmla="*/ 2644289 w 3525992"/>
              <a:gd name="connsiteY40" fmla="*/ 324003 h 3525993"/>
              <a:gd name="connsiteX41" fmla="*/ 2644290 w 3525992"/>
              <a:gd name="connsiteY41" fmla="*/ 324004 h 3525993"/>
              <a:gd name="connsiteX42" fmla="*/ 708737 w 3525992"/>
              <a:gd name="connsiteY42" fmla="*/ 324004 h 3525993"/>
              <a:gd name="connsiteX43" fmla="*/ 324005 w 3525992"/>
              <a:gd name="connsiteY43" fmla="*/ 324004 h 3525993"/>
              <a:gd name="connsiteX44" fmla="*/ 324004 w 3525992"/>
              <a:gd name="connsiteY44" fmla="*/ 708737 h 3525993"/>
              <a:gd name="connsiteX45" fmla="*/ 1 w 3525992"/>
              <a:gd name="connsiteY45" fmla="*/ 1032740 h 352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525992" h="3525993">
                <a:moveTo>
                  <a:pt x="2665325" y="3201990"/>
                </a:moveTo>
                <a:lnTo>
                  <a:pt x="2665326" y="3201989"/>
                </a:lnTo>
                <a:lnTo>
                  <a:pt x="3201989" y="3201989"/>
                </a:lnTo>
                <a:lnTo>
                  <a:pt x="3201989" y="2665326"/>
                </a:lnTo>
                <a:lnTo>
                  <a:pt x="3201989" y="2665326"/>
                </a:lnTo>
                <a:lnTo>
                  <a:pt x="3201989" y="2665327"/>
                </a:lnTo>
                <a:lnTo>
                  <a:pt x="3525992" y="2341325"/>
                </a:lnTo>
                <a:lnTo>
                  <a:pt x="3525992" y="3525992"/>
                </a:lnTo>
                <a:lnTo>
                  <a:pt x="2341325" y="3525992"/>
                </a:lnTo>
                <a:lnTo>
                  <a:pt x="2665325" y="3201990"/>
                </a:lnTo>
                <a:close/>
                <a:moveTo>
                  <a:pt x="687699" y="3201990"/>
                </a:moveTo>
                <a:lnTo>
                  <a:pt x="2665325" y="3201990"/>
                </a:lnTo>
                <a:lnTo>
                  <a:pt x="2341323" y="3525992"/>
                </a:lnTo>
                <a:lnTo>
                  <a:pt x="2341325" y="3525992"/>
                </a:lnTo>
                <a:lnTo>
                  <a:pt x="2341324" y="3525993"/>
                </a:lnTo>
                <a:lnTo>
                  <a:pt x="1011701" y="3525993"/>
                </a:lnTo>
                <a:lnTo>
                  <a:pt x="1011700" y="3525992"/>
                </a:lnTo>
                <a:lnTo>
                  <a:pt x="1011701" y="3525992"/>
                </a:lnTo>
                <a:close/>
                <a:moveTo>
                  <a:pt x="0" y="2514291"/>
                </a:moveTo>
                <a:lnTo>
                  <a:pt x="324003" y="2838294"/>
                </a:lnTo>
                <a:lnTo>
                  <a:pt x="324004" y="3201989"/>
                </a:lnTo>
                <a:lnTo>
                  <a:pt x="687698" y="3201989"/>
                </a:lnTo>
                <a:lnTo>
                  <a:pt x="687699" y="3201990"/>
                </a:lnTo>
                <a:lnTo>
                  <a:pt x="687698" y="3201990"/>
                </a:lnTo>
                <a:lnTo>
                  <a:pt x="1011700" y="3525992"/>
                </a:lnTo>
                <a:lnTo>
                  <a:pt x="0" y="3525992"/>
                </a:lnTo>
                <a:close/>
                <a:moveTo>
                  <a:pt x="2" y="1"/>
                </a:moveTo>
                <a:lnTo>
                  <a:pt x="1032740" y="1"/>
                </a:lnTo>
                <a:lnTo>
                  <a:pt x="2320287" y="1"/>
                </a:lnTo>
                <a:lnTo>
                  <a:pt x="2320285" y="0"/>
                </a:lnTo>
                <a:lnTo>
                  <a:pt x="3525992" y="0"/>
                </a:lnTo>
                <a:lnTo>
                  <a:pt x="3525992" y="1205706"/>
                </a:lnTo>
                <a:lnTo>
                  <a:pt x="3525992" y="1205707"/>
                </a:lnTo>
                <a:lnTo>
                  <a:pt x="3525992" y="2341325"/>
                </a:lnTo>
                <a:lnTo>
                  <a:pt x="3525992" y="2341325"/>
                </a:lnTo>
                <a:lnTo>
                  <a:pt x="3525992" y="2341324"/>
                </a:lnTo>
                <a:lnTo>
                  <a:pt x="3201989" y="2665326"/>
                </a:lnTo>
                <a:lnTo>
                  <a:pt x="3201989" y="881704"/>
                </a:lnTo>
                <a:lnTo>
                  <a:pt x="3201989" y="881703"/>
                </a:lnTo>
                <a:lnTo>
                  <a:pt x="3201988" y="324004"/>
                </a:lnTo>
                <a:lnTo>
                  <a:pt x="2644289" y="324003"/>
                </a:lnTo>
                <a:lnTo>
                  <a:pt x="2644290" y="324004"/>
                </a:lnTo>
                <a:lnTo>
                  <a:pt x="708737" y="324004"/>
                </a:lnTo>
                <a:lnTo>
                  <a:pt x="324005" y="324004"/>
                </a:lnTo>
                <a:lnTo>
                  <a:pt x="324004" y="708737"/>
                </a:lnTo>
                <a:lnTo>
                  <a:pt x="1" y="10327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8" name="TextBox 27">
            <a:extLst>
              <a:ext uri="{FF2B5EF4-FFF2-40B4-BE49-F238E27FC236}">
                <a16:creationId xmlns:a16="http://schemas.microsoft.com/office/drawing/2014/main" id="{1BCEA6C8-3CAE-4824-9DE6-77B0FE83F1B1}"/>
              </a:ext>
            </a:extLst>
          </p:cNvPr>
          <p:cNvSpPr txBox="1"/>
          <p:nvPr/>
        </p:nvSpPr>
        <p:spPr>
          <a:xfrm>
            <a:off x="-9473152" y="-1589196"/>
            <a:ext cx="6449641" cy="4832092"/>
          </a:xfrm>
          <a:prstGeom prst="rect">
            <a:avLst/>
          </a:prstGeom>
          <a:noFill/>
        </p:spPr>
        <p:txBody>
          <a:bodyPr wrap="square" rtlCol="0">
            <a:spAutoFit/>
          </a:bodyPr>
          <a:lstStyle/>
          <a:p>
            <a:pPr algn="just"/>
            <a:r>
              <a:rPr lang="vi-VN" sz="2800" b="0" i="0">
                <a:solidFill>
                  <a:srgbClr val="D1D5DB"/>
                </a:solidFill>
                <a:effectLst/>
                <a:latin typeface="+mj-lt"/>
              </a:rPr>
              <a:t>"Quản lý bệnh nhân trở thành một phần không thể thiếu trong hệ thống chăm sóc sức khỏe ngày nay. Với số lượng bệnh nhân tăng đột biến và nhu cầu chăm sóc cá nhân hóa, việc sử dụng phần mềm quản lý bệnh nhân trở nên cực kỳ quan trọng. Phần mềm này không chỉ giúp tối ưu hóa quá trình điều trị và chăm sóc, mà còn giúp cải thiện hiệu suất làm việc của các cơ sở y tế và giảm thiểu các rủi ro liên quan đến việc quản lý thông tin bệnh nhân."</a:t>
            </a:r>
            <a:endParaRPr lang="en-US" sz="2800"/>
          </a:p>
        </p:txBody>
      </p:sp>
    </p:spTree>
    <p:extLst>
      <p:ext uri="{BB962C8B-B14F-4D97-AF65-F5344CB8AC3E}">
        <p14:creationId xmlns:p14="http://schemas.microsoft.com/office/powerpoint/2010/main" val="399573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8D800E-1971-452A-A257-6E70A296AFF5}"/>
              </a:ext>
            </a:extLst>
          </p:cNvPr>
          <p:cNvSpPr/>
          <p:nvPr/>
        </p:nvSpPr>
        <p:spPr>
          <a:xfrm>
            <a:off x="0" y="0"/>
            <a:ext cx="12192000" cy="6902493"/>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244B405-3AC1-4324-B45F-4AC61C268F0E}"/>
              </a:ext>
            </a:extLst>
          </p:cNvPr>
          <p:cNvSpPr txBox="1"/>
          <p:nvPr/>
        </p:nvSpPr>
        <p:spPr>
          <a:xfrm>
            <a:off x="314159" y="309919"/>
            <a:ext cx="6421845" cy="1015663"/>
          </a:xfrm>
          <a:prstGeom prst="rect">
            <a:avLst/>
          </a:prstGeom>
          <a:noFill/>
        </p:spPr>
        <p:txBody>
          <a:bodyPr wrap="square" rtlCol="0">
            <a:spAutoFit/>
          </a:bodyPr>
          <a:lstStyle/>
          <a:p>
            <a:pPr algn="ctr"/>
            <a:r>
              <a:rPr lang="en-US" sz="6000" b="1">
                <a:solidFill>
                  <a:schemeClr val="bg1"/>
                </a:solidFill>
                <a:latin typeface="Times New Roman" panose="02020603050405020304" pitchFamily="18" charset="0"/>
                <a:cs typeface="Times New Roman" panose="02020603050405020304" pitchFamily="18" charset="0"/>
              </a:rPr>
              <a:t>Lý do chọn chủ đề </a:t>
            </a:r>
          </a:p>
        </p:txBody>
      </p:sp>
      <p:sp>
        <p:nvSpPr>
          <p:cNvPr id="57" name="Freeform: Shape 56">
            <a:extLst>
              <a:ext uri="{FF2B5EF4-FFF2-40B4-BE49-F238E27FC236}">
                <a16:creationId xmlns:a16="http://schemas.microsoft.com/office/drawing/2014/main" id="{F9ED045C-EA1C-4391-83D0-7138FD7E1D94}"/>
              </a:ext>
            </a:extLst>
          </p:cNvPr>
          <p:cNvSpPr/>
          <p:nvPr/>
        </p:nvSpPr>
        <p:spPr>
          <a:xfrm rot="2700000">
            <a:off x="6552878" y="712232"/>
            <a:ext cx="4834578" cy="4834575"/>
          </a:xfrm>
          <a:custGeom>
            <a:avLst/>
            <a:gdLst>
              <a:gd name="connsiteX0" fmla="*/ 4266769 w 4834578"/>
              <a:gd name="connsiteY0" fmla="*/ 1849478 h 4834575"/>
              <a:gd name="connsiteX1" fmla="*/ 4834578 w 4834578"/>
              <a:gd name="connsiteY1" fmla="*/ 2417287 h 4834575"/>
              <a:gd name="connsiteX2" fmla="*/ 4266769 w 4834578"/>
              <a:gd name="connsiteY2" fmla="*/ 2985096 h 4834575"/>
              <a:gd name="connsiteX3" fmla="*/ 1752478 w 4834578"/>
              <a:gd name="connsiteY3" fmla="*/ 4169764 h 4834575"/>
              <a:gd name="connsiteX4" fmla="*/ 3082101 w 4834578"/>
              <a:gd name="connsiteY4" fmla="*/ 4169764 h 4834575"/>
              <a:gd name="connsiteX5" fmla="*/ 2417290 w 4834578"/>
              <a:gd name="connsiteY5" fmla="*/ 4834575 h 4834575"/>
              <a:gd name="connsiteX6" fmla="*/ 1773516 w 4834578"/>
              <a:gd name="connsiteY6" fmla="*/ 643773 h 4834575"/>
              <a:gd name="connsiteX7" fmla="*/ 2417290 w 4834578"/>
              <a:gd name="connsiteY7" fmla="*/ 0 h 4834575"/>
              <a:gd name="connsiteX8" fmla="*/ 3061062 w 4834578"/>
              <a:gd name="connsiteY8" fmla="*/ 643773 h 4834575"/>
              <a:gd name="connsiteX9" fmla="*/ 0 w 4834578"/>
              <a:gd name="connsiteY9" fmla="*/ 2417287 h 4834575"/>
              <a:gd name="connsiteX10" fmla="*/ 740776 w 4834578"/>
              <a:gd name="connsiteY10" fmla="*/ 1676511 h 4834575"/>
              <a:gd name="connsiteX11" fmla="*/ 740776 w 4834578"/>
              <a:gd name="connsiteY11" fmla="*/ 1923436 h 4834575"/>
              <a:gd name="connsiteX12" fmla="*/ 740776 w 4834578"/>
              <a:gd name="connsiteY12" fmla="*/ 3158062 h 4834575"/>
              <a:gd name="connsiteX13" fmla="*/ 740776 w 4834578"/>
              <a:gd name="connsiteY13" fmla="*/ 3158062 h 4834575"/>
              <a:gd name="connsiteX14" fmla="*/ 740776 w 4834578"/>
              <a:gd name="connsiteY14" fmla="*/ 3158063 h 4834575"/>
              <a:gd name="connsiteX15" fmla="*/ 1449511 w 4834578"/>
              <a:gd name="connsiteY15" fmla="*/ 967775 h 4834575"/>
              <a:gd name="connsiteX16" fmla="*/ 3385065 w 4834578"/>
              <a:gd name="connsiteY16" fmla="*/ 967775 h 4834575"/>
              <a:gd name="connsiteX17" fmla="*/ 3942765 w 4834578"/>
              <a:gd name="connsiteY17" fmla="*/ 1525475 h 4834575"/>
              <a:gd name="connsiteX18" fmla="*/ 3942765 w 4834578"/>
              <a:gd name="connsiteY18" fmla="*/ 3309098 h 4834575"/>
              <a:gd name="connsiteX19" fmla="*/ 3406102 w 4834578"/>
              <a:gd name="connsiteY19" fmla="*/ 3845761 h 4834575"/>
              <a:gd name="connsiteX20" fmla="*/ 1428474 w 4834578"/>
              <a:gd name="connsiteY20" fmla="*/ 3845761 h 4834575"/>
              <a:gd name="connsiteX21" fmla="*/ 1064779 w 4834578"/>
              <a:gd name="connsiteY21" fmla="*/ 3482066 h 4834575"/>
              <a:gd name="connsiteX22" fmla="*/ 1064779 w 4834578"/>
              <a:gd name="connsiteY22" fmla="*/ 1352508 h 4834575"/>
              <a:gd name="connsiteX23" fmla="*/ 740776 w 4834578"/>
              <a:gd name="connsiteY23" fmla="*/ 1676510 h 4834575"/>
              <a:gd name="connsiteX24" fmla="*/ 1064779 w 4834578"/>
              <a:gd name="connsiteY24" fmla="*/ 1352507 h 4834575"/>
              <a:gd name="connsiteX25" fmla="*/ 1064779 w 4834578"/>
              <a:gd name="connsiteY25" fmla="*/ 3482065 h 4834575"/>
              <a:gd name="connsiteX26" fmla="*/ 740776 w 4834578"/>
              <a:gd name="connsiteY26" fmla="*/ 3158062 h 4834575"/>
              <a:gd name="connsiteX27" fmla="*/ 740776 w 4834578"/>
              <a:gd name="connsiteY27" fmla="*/ 1923436 h 48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34578" h="4834575">
                <a:moveTo>
                  <a:pt x="4266769" y="1849478"/>
                </a:moveTo>
                <a:lnTo>
                  <a:pt x="4834578" y="2417287"/>
                </a:lnTo>
                <a:lnTo>
                  <a:pt x="4266769" y="2985096"/>
                </a:lnTo>
                <a:close/>
                <a:moveTo>
                  <a:pt x="1752478" y="4169764"/>
                </a:moveTo>
                <a:lnTo>
                  <a:pt x="3082101" y="4169764"/>
                </a:lnTo>
                <a:lnTo>
                  <a:pt x="2417290" y="4834575"/>
                </a:lnTo>
                <a:close/>
                <a:moveTo>
                  <a:pt x="1773516" y="643773"/>
                </a:moveTo>
                <a:lnTo>
                  <a:pt x="2417290" y="0"/>
                </a:lnTo>
                <a:lnTo>
                  <a:pt x="3061062" y="643773"/>
                </a:lnTo>
                <a:close/>
                <a:moveTo>
                  <a:pt x="0" y="2417287"/>
                </a:moveTo>
                <a:lnTo>
                  <a:pt x="740776" y="1676511"/>
                </a:lnTo>
                <a:lnTo>
                  <a:pt x="740776" y="1923436"/>
                </a:lnTo>
                <a:lnTo>
                  <a:pt x="740776" y="3158062"/>
                </a:lnTo>
                <a:lnTo>
                  <a:pt x="740776" y="3158062"/>
                </a:lnTo>
                <a:lnTo>
                  <a:pt x="740776" y="3158063"/>
                </a:lnTo>
                <a:close/>
                <a:moveTo>
                  <a:pt x="1449511" y="967775"/>
                </a:moveTo>
                <a:lnTo>
                  <a:pt x="3385065" y="967775"/>
                </a:lnTo>
                <a:lnTo>
                  <a:pt x="3942765" y="1525475"/>
                </a:lnTo>
                <a:lnTo>
                  <a:pt x="3942765" y="3309098"/>
                </a:lnTo>
                <a:lnTo>
                  <a:pt x="3406102" y="3845761"/>
                </a:lnTo>
                <a:lnTo>
                  <a:pt x="1428474" y="3845761"/>
                </a:lnTo>
                <a:lnTo>
                  <a:pt x="1064779" y="3482066"/>
                </a:lnTo>
                <a:lnTo>
                  <a:pt x="1064779" y="1352508"/>
                </a:lnTo>
                <a:close/>
                <a:moveTo>
                  <a:pt x="740776" y="1676510"/>
                </a:moveTo>
                <a:lnTo>
                  <a:pt x="1064779" y="1352507"/>
                </a:lnTo>
                <a:lnTo>
                  <a:pt x="1064779" y="3482065"/>
                </a:lnTo>
                <a:lnTo>
                  <a:pt x="740776" y="3158062"/>
                </a:lnTo>
                <a:lnTo>
                  <a:pt x="740776" y="1923436"/>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5" name="Freeform: Shape 54">
            <a:extLst>
              <a:ext uri="{FF2B5EF4-FFF2-40B4-BE49-F238E27FC236}">
                <a16:creationId xmlns:a16="http://schemas.microsoft.com/office/drawing/2014/main" id="{D7B67AFB-E7E5-4BD2-BFAD-E390FEBD273F}"/>
              </a:ext>
            </a:extLst>
          </p:cNvPr>
          <p:cNvSpPr/>
          <p:nvPr/>
        </p:nvSpPr>
        <p:spPr>
          <a:xfrm rot="2700000">
            <a:off x="7466262" y="1420237"/>
            <a:ext cx="3525992" cy="3525993"/>
          </a:xfrm>
          <a:custGeom>
            <a:avLst/>
            <a:gdLst>
              <a:gd name="connsiteX0" fmla="*/ 2665325 w 3525992"/>
              <a:gd name="connsiteY0" fmla="*/ 3201990 h 3525993"/>
              <a:gd name="connsiteX1" fmla="*/ 2665326 w 3525992"/>
              <a:gd name="connsiteY1" fmla="*/ 3201989 h 3525993"/>
              <a:gd name="connsiteX2" fmla="*/ 3201989 w 3525992"/>
              <a:gd name="connsiteY2" fmla="*/ 3201989 h 3525993"/>
              <a:gd name="connsiteX3" fmla="*/ 3201989 w 3525992"/>
              <a:gd name="connsiteY3" fmla="*/ 2665326 h 3525993"/>
              <a:gd name="connsiteX4" fmla="*/ 3201989 w 3525992"/>
              <a:gd name="connsiteY4" fmla="*/ 2665326 h 3525993"/>
              <a:gd name="connsiteX5" fmla="*/ 3201989 w 3525992"/>
              <a:gd name="connsiteY5" fmla="*/ 2665327 h 3525993"/>
              <a:gd name="connsiteX6" fmla="*/ 3525992 w 3525992"/>
              <a:gd name="connsiteY6" fmla="*/ 2341325 h 3525993"/>
              <a:gd name="connsiteX7" fmla="*/ 3525992 w 3525992"/>
              <a:gd name="connsiteY7" fmla="*/ 3525992 h 3525993"/>
              <a:gd name="connsiteX8" fmla="*/ 2341325 w 3525992"/>
              <a:gd name="connsiteY8" fmla="*/ 3525992 h 3525993"/>
              <a:gd name="connsiteX9" fmla="*/ 2665325 w 3525992"/>
              <a:gd name="connsiteY9" fmla="*/ 3201990 h 3525993"/>
              <a:gd name="connsiteX10" fmla="*/ 687699 w 3525992"/>
              <a:gd name="connsiteY10" fmla="*/ 3201990 h 3525993"/>
              <a:gd name="connsiteX11" fmla="*/ 2665325 w 3525992"/>
              <a:gd name="connsiteY11" fmla="*/ 3201990 h 3525993"/>
              <a:gd name="connsiteX12" fmla="*/ 2341323 w 3525992"/>
              <a:gd name="connsiteY12" fmla="*/ 3525992 h 3525993"/>
              <a:gd name="connsiteX13" fmla="*/ 2341325 w 3525992"/>
              <a:gd name="connsiteY13" fmla="*/ 3525992 h 3525993"/>
              <a:gd name="connsiteX14" fmla="*/ 2341324 w 3525992"/>
              <a:gd name="connsiteY14" fmla="*/ 3525993 h 3525993"/>
              <a:gd name="connsiteX15" fmla="*/ 1011701 w 3525992"/>
              <a:gd name="connsiteY15" fmla="*/ 3525993 h 3525993"/>
              <a:gd name="connsiteX16" fmla="*/ 1011700 w 3525992"/>
              <a:gd name="connsiteY16" fmla="*/ 3525992 h 3525993"/>
              <a:gd name="connsiteX17" fmla="*/ 1011701 w 3525992"/>
              <a:gd name="connsiteY17" fmla="*/ 3525992 h 3525993"/>
              <a:gd name="connsiteX18" fmla="*/ 0 w 3525992"/>
              <a:gd name="connsiteY18" fmla="*/ 2514291 h 3525993"/>
              <a:gd name="connsiteX19" fmla="*/ 324003 w 3525992"/>
              <a:gd name="connsiteY19" fmla="*/ 2838294 h 3525993"/>
              <a:gd name="connsiteX20" fmla="*/ 324004 w 3525992"/>
              <a:gd name="connsiteY20" fmla="*/ 3201989 h 3525993"/>
              <a:gd name="connsiteX21" fmla="*/ 687698 w 3525992"/>
              <a:gd name="connsiteY21" fmla="*/ 3201989 h 3525993"/>
              <a:gd name="connsiteX22" fmla="*/ 687699 w 3525992"/>
              <a:gd name="connsiteY22" fmla="*/ 3201990 h 3525993"/>
              <a:gd name="connsiteX23" fmla="*/ 687698 w 3525992"/>
              <a:gd name="connsiteY23" fmla="*/ 3201990 h 3525993"/>
              <a:gd name="connsiteX24" fmla="*/ 1011700 w 3525992"/>
              <a:gd name="connsiteY24" fmla="*/ 3525992 h 3525993"/>
              <a:gd name="connsiteX25" fmla="*/ 0 w 3525992"/>
              <a:gd name="connsiteY25" fmla="*/ 3525992 h 3525993"/>
              <a:gd name="connsiteX26" fmla="*/ 2 w 3525992"/>
              <a:gd name="connsiteY26" fmla="*/ 1 h 3525993"/>
              <a:gd name="connsiteX27" fmla="*/ 1032740 w 3525992"/>
              <a:gd name="connsiteY27" fmla="*/ 1 h 3525993"/>
              <a:gd name="connsiteX28" fmla="*/ 2320287 w 3525992"/>
              <a:gd name="connsiteY28" fmla="*/ 1 h 3525993"/>
              <a:gd name="connsiteX29" fmla="*/ 2320285 w 3525992"/>
              <a:gd name="connsiteY29" fmla="*/ 0 h 3525993"/>
              <a:gd name="connsiteX30" fmla="*/ 3525992 w 3525992"/>
              <a:gd name="connsiteY30" fmla="*/ 0 h 3525993"/>
              <a:gd name="connsiteX31" fmla="*/ 3525992 w 3525992"/>
              <a:gd name="connsiteY31" fmla="*/ 1205706 h 3525993"/>
              <a:gd name="connsiteX32" fmla="*/ 3525992 w 3525992"/>
              <a:gd name="connsiteY32" fmla="*/ 1205707 h 3525993"/>
              <a:gd name="connsiteX33" fmla="*/ 3525992 w 3525992"/>
              <a:gd name="connsiteY33" fmla="*/ 2341325 h 3525993"/>
              <a:gd name="connsiteX34" fmla="*/ 3525992 w 3525992"/>
              <a:gd name="connsiteY34" fmla="*/ 2341325 h 3525993"/>
              <a:gd name="connsiteX35" fmla="*/ 3525992 w 3525992"/>
              <a:gd name="connsiteY35" fmla="*/ 2341324 h 3525993"/>
              <a:gd name="connsiteX36" fmla="*/ 3201989 w 3525992"/>
              <a:gd name="connsiteY36" fmla="*/ 2665326 h 3525993"/>
              <a:gd name="connsiteX37" fmla="*/ 3201989 w 3525992"/>
              <a:gd name="connsiteY37" fmla="*/ 881704 h 3525993"/>
              <a:gd name="connsiteX38" fmla="*/ 3201989 w 3525992"/>
              <a:gd name="connsiteY38" fmla="*/ 881703 h 3525993"/>
              <a:gd name="connsiteX39" fmla="*/ 3201988 w 3525992"/>
              <a:gd name="connsiteY39" fmla="*/ 324004 h 3525993"/>
              <a:gd name="connsiteX40" fmla="*/ 2644289 w 3525992"/>
              <a:gd name="connsiteY40" fmla="*/ 324003 h 3525993"/>
              <a:gd name="connsiteX41" fmla="*/ 2644290 w 3525992"/>
              <a:gd name="connsiteY41" fmla="*/ 324004 h 3525993"/>
              <a:gd name="connsiteX42" fmla="*/ 708737 w 3525992"/>
              <a:gd name="connsiteY42" fmla="*/ 324004 h 3525993"/>
              <a:gd name="connsiteX43" fmla="*/ 324005 w 3525992"/>
              <a:gd name="connsiteY43" fmla="*/ 324004 h 3525993"/>
              <a:gd name="connsiteX44" fmla="*/ 324004 w 3525992"/>
              <a:gd name="connsiteY44" fmla="*/ 708737 h 3525993"/>
              <a:gd name="connsiteX45" fmla="*/ 1 w 3525992"/>
              <a:gd name="connsiteY45" fmla="*/ 1032740 h 352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525992" h="3525993">
                <a:moveTo>
                  <a:pt x="2665325" y="3201990"/>
                </a:moveTo>
                <a:lnTo>
                  <a:pt x="2665326" y="3201989"/>
                </a:lnTo>
                <a:lnTo>
                  <a:pt x="3201989" y="3201989"/>
                </a:lnTo>
                <a:lnTo>
                  <a:pt x="3201989" y="2665326"/>
                </a:lnTo>
                <a:lnTo>
                  <a:pt x="3201989" y="2665326"/>
                </a:lnTo>
                <a:lnTo>
                  <a:pt x="3201989" y="2665327"/>
                </a:lnTo>
                <a:lnTo>
                  <a:pt x="3525992" y="2341325"/>
                </a:lnTo>
                <a:lnTo>
                  <a:pt x="3525992" y="3525992"/>
                </a:lnTo>
                <a:lnTo>
                  <a:pt x="2341325" y="3525992"/>
                </a:lnTo>
                <a:lnTo>
                  <a:pt x="2665325" y="3201990"/>
                </a:lnTo>
                <a:close/>
                <a:moveTo>
                  <a:pt x="687699" y="3201990"/>
                </a:moveTo>
                <a:lnTo>
                  <a:pt x="2665325" y="3201990"/>
                </a:lnTo>
                <a:lnTo>
                  <a:pt x="2341323" y="3525992"/>
                </a:lnTo>
                <a:lnTo>
                  <a:pt x="2341325" y="3525992"/>
                </a:lnTo>
                <a:lnTo>
                  <a:pt x="2341324" y="3525993"/>
                </a:lnTo>
                <a:lnTo>
                  <a:pt x="1011701" y="3525993"/>
                </a:lnTo>
                <a:lnTo>
                  <a:pt x="1011700" y="3525992"/>
                </a:lnTo>
                <a:lnTo>
                  <a:pt x="1011701" y="3525992"/>
                </a:lnTo>
                <a:close/>
                <a:moveTo>
                  <a:pt x="0" y="2514291"/>
                </a:moveTo>
                <a:lnTo>
                  <a:pt x="324003" y="2838294"/>
                </a:lnTo>
                <a:lnTo>
                  <a:pt x="324004" y="3201989"/>
                </a:lnTo>
                <a:lnTo>
                  <a:pt x="687698" y="3201989"/>
                </a:lnTo>
                <a:lnTo>
                  <a:pt x="687699" y="3201990"/>
                </a:lnTo>
                <a:lnTo>
                  <a:pt x="687698" y="3201990"/>
                </a:lnTo>
                <a:lnTo>
                  <a:pt x="1011700" y="3525992"/>
                </a:lnTo>
                <a:lnTo>
                  <a:pt x="0" y="3525992"/>
                </a:lnTo>
                <a:close/>
                <a:moveTo>
                  <a:pt x="2" y="1"/>
                </a:moveTo>
                <a:lnTo>
                  <a:pt x="1032740" y="1"/>
                </a:lnTo>
                <a:lnTo>
                  <a:pt x="2320287" y="1"/>
                </a:lnTo>
                <a:lnTo>
                  <a:pt x="2320285" y="0"/>
                </a:lnTo>
                <a:lnTo>
                  <a:pt x="3525992" y="0"/>
                </a:lnTo>
                <a:lnTo>
                  <a:pt x="3525992" y="1205706"/>
                </a:lnTo>
                <a:lnTo>
                  <a:pt x="3525992" y="1205707"/>
                </a:lnTo>
                <a:lnTo>
                  <a:pt x="3525992" y="2341325"/>
                </a:lnTo>
                <a:lnTo>
                  <a:pt x="3525992" y="2341325"/>
                </a:lnTo>
                <a:lnTo>
                  <a:pt x="3525992" y="2341324"/>
                </a:lnTo>
                <a:lnTo>
                  <a:pt x="3201989" y="2665326"/>
                </a:lnTo>
                <a:lnTo>
                  <a:pt x="3201989" y="881704"/>
                </a:lnTo>
                <a:lnTo>
                  <a:pt x="3201989" y="881703"/>
                </a:lnTo>
                <a:lnTo>
                  <a:pt x="3201988" y="324004"/>
                </a:lnTo>
                <a:lnTo>
                  <a:pt x="2644289" y="324003"/>
                </a:lnTo>
                <a:lnTo>
                  <a:pt x="2644290" y="324004"/>
                </a:lnTo>
                <a:lnTo>
                  <a:pt x="708737" y="324004"/>
                </a:lnTo>
                <a:lnTo>
                  <a:pt x="324005" y="324004"/>
                </a:lnTo>
                <a:lnTo>
                  <a:pt x="324004" y="708737"/>
                </a:lnTo>
                <a:lnTo>
                  <a:pt x="1" y="10327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TextBox 4">
            <a:extLst>
              <a:ext uri="{FF2B5EF4-FFF2-40B4-BE49-F238E27FC236}">
                <a16:creationId xmlns:a16="http://schemas.microsoft.com/office/drawing/2014/main" id="{45D554EB-9654-4E41-A0C3-06592B19094D}"/>
              </a:ext>
            </a:extLst>
          </p:cNvPr>
          <p:cNvSpPr txBox="1"/>
          <p:nvPr/>
        </p:nvSpPr>
        <p:spPr>
          <a:xfrm>
            <a:off x="469488" y="1520786"/>
            <a:ext cx="6312343" cy="4832092"/>
          </a:xfrm>
          <a:prstGeom prst="rect">
            <a:avLst/>
          </a:prstGeom>
          <a:noFill/>
        </p:spPr>
        <p:txBody>
          <a:bodyPr wrap="square" rtlCol="0">
            <a:spAutoFit/>
          </a:bodyPr>
          <a:lstStyle/>
          <a:p>
            <a:pPr algn="just"/>
            <a:r>
              <a:rPr lang="vi-VN" sz="2800" b="0" i="0">
                <a:solidFill>
                  <a:srgbClr val="D1D5DB"/>
                </a:solidFill>
                <a:effectLst/>
                <a:latin typeface="+mj-lt"/>
              </a:rPr>
              <a:t>"Quản lý bệnh nhân trở thành một phần không thể thiếu trong hệ thống chăm sóc sức khỏe ngày nay. Với số lượng bệnh nhân tăng đột biến và nhu cầu chăm sóc cá nhân hóa, việc sử dụng phần mềm quản lý bệnh nhân trở nên cực kỳ quan trọng. Phần mềm này không chỉ giúp tối ưu hóa quá trình điều trị và chăm sóc, mà còn giúp cải thiện hiệu suất làm việc của các cơ sở y tế và giảm thiểu các rủi ro liên quan đến việc quản lý thông tin bệnh nhân."</a:t>
            </a:r>
            <a:endParaRPr lang="en-US" sz="2800"/>
          </a:p>
        </p:txBody>
      </p:sp>
    </p:spTree>
    <p:extLst>
      <p:ext uri="{BB962C8B-B14F-4D97-AF65-F5344CB8AC3E}">
        <p14:creationId xmlns:p14="http://schemas.microsoft.com/office/powerpoint/2010/main" val="288651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84D27-C4E4-4668-A7B8-C5A038EF668C}"/>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E5B79B5A-2AB6-4462-8CC2-5FB9529E6586}"/>
              </a:ext>
            </a:extLst>
          </p:cNvPr>
          <p:cNvSpPr/>
          <p:nvPr/>
        </p:nvSpPr>
        <p:spPr>
          <a:xfrm>
            <a:off x="6673175" y="1041537"/>
            <a:ext cx="1206230" cy="5272393"/>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DEF68A3C-4FFA-499A-A9EE-C9EE4D08E088}"/>
              </a:ext>
            </a:extLst>
          </p:cNvPr>
          <p:cNvSpPr/>
          <p:nvPr/>
        </p:nvSpPr>
        <p:spPr>
          <a:xfrm>
            <a:off x="7962260" y="497466"/>
            <a:ext cx="1206230" cy="6360534"/>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Rounded Corners 7">
            <a:extLst>
              <a:ext uri="{FF2B5EF4-FFF2-40B4-BE49-F238E27FC236}">
                <a16:creationId xmlns:a16="http://schemas.microsoft.com/office/drawing/2014/main" id="{013F9308-DB5A-49D4-B40B-FBFAFEDB2031}"/>
              </a:ext>
            </a:extLst>
          </p:cNvPr>
          <p:cNvSpPr/>
          <p:nvPr/>
        </p:nvSpPr>
        <p:spPr>
          <a:xfrm>
            <a:off x="9251345" y="1154762"/>
            <a:ext cx="1206230" cy="5045943"/>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Rounded Corners 8">
            <a:extLst>
              <a:ext uri="{FF2B5EF4-FFF2-40B4-BE49-F238E27FC236}">
                <a16:creationId xmlns:a16="http://schemas.microsoft.com/office/drawing/2014/main" id="{2C537951-F3AB-4C11-A17F-E452BB409462}"/>
              </a:ext>
            </a:extLst>
          </p:cNvPr>
          <p:cNvSpPr/>
          <p:nvPr/>
        </p:nvSpPr>
        <p:spPr>
          <a:xfrm>
            <a:off x="10540430" y="1941345"/>
            <a:ext cx="1206230" cy="3472776"/>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9052A2-25B4-49EF-8C23-59B28105A9DA}"/>
              </a:ext>
            </a:extLst>
          </p:cNvPr>
          <p:cNvPicPr>
            <a:picLocks noChangeAspect="1"/>
          </p:cNvPicPr>
          <p:nvPr/>
        </p:nvPicPr>
        <p:blipFill rotWithShape="1">
          <a:blip r:embed="rId2">
            <a:extLst>
              <a:ext uri="{28A0092B-C50C-407E-A947-70E740481C1C}">
                <a14:useLocalDpi xmlns:a14="http://schemas.microsoft.com/office/drawing/2010/main" val="0"/>
              </a:ext>
            </a:extLst>
          </a:blip>
          <a:srcRect l="18008" r="18008"/>
          <a:stretch/>
        </p:blipFill>
        <p:spPr>
          <a:xfrm>
            <a:off x="537672" y="-3425772"/>
            <a:ext cx="1440000" cy="1440000"/>
          </a:xfrm>
          <a:prstGeom prst="ellipse">
            <a:avLst/>
          </a:prstGeom>
        </p:spPr>
      </p:pic>
      <p:pic>
        <p:nvPicPr>
          <p:cNvPr id="11" name="Picture 10">
            <a:extLst>
              <a:ext uri="{FF2B5EF4-FFF2-40B4-BE49-F238E27FC236}">
                <a16:creationId xmlns:a16="http://schemas.microsoft.com/office/drawing/2014/main" id="{D602739C-27F6-4468-A92D-16FF4992F1BA}"/>
              </a:ext>
            </a:extLst>
          </p:cNvPr>
          <p:cNvPicPr>
            <a:picLocks noChangeAspect="1"/>
          </p:cNvPicPr>
          <p:nvPr/>
        </p:nvPicPr>
        <p:blipFill rotWithShape="1">
          <a:blip r:embed="rId3">
            <a:extLst>
              <a:ext uri="{28A0092B-C50C-407E-A947-70E740481C1C}">
                <a14:useLocalDpi xmlns:a14="http://schemas.microsoft.com/office/drawing/2010/main" val="0"/>
              </a:ext>
            </a:extLst>
          </a:blip>
          <a:srcRect l="14414" r="14414"/>
          <a:stretch/>
        </p:blipFill>
        <p:spPr>
          <a:xfrm>
            <a:off x="537672" y="-1649519"/>
            <a:ext cx="1440000" cy="1440000"/>
          </a:xfrm>
          <a:prstGeom prst="ellipse">
            <a:avLst/>
          </a:prstGeom>
        </p:spPr>
      </p:pic>
      <p:pic>
        <p:nvPicPr>
          <p:cNvPr id="12" name="Picture 11">
            <a:extLst>
              <a:ext uri="{FF2B5EF4-FFF2-40B4-BE49-F238E27FC236}">
                <a16:creationId xmlns:a16="http://schemas.microsoft.com/office/drawing/2014/main" id="{9F4B20B9-75C5-44B2-ABF1-AE7520EC146D}"/>
              </a:ext>
            </a:extLst>
          </p:cNvPr>
          <p:cNvPicPr>
            <a:picLocks noChangeAspect="1"/>
          </p:cNvPicPr>
          <p:nvPr/>
        </p:nvPicPr>
        <p:blipFill rotWithShape="1">
          <a:blip r:embed="rId4">
            <a:extLst>
              <a:ext uri="{28A0092B-C50C-407E-A947-70E740481C1C}">
                <a14:useLocalDpi xmlns:a14="http://schemas.microsoft.com/office/drawing/2010/main" val="0"/>
              </a:ext>
            </a:extLst>
          </a:blip>
          <a:srcRect l="19297" r="19297"/>
          <a:stretch/>
        </p:blipFill>
        <p:spPr>
          <a:xfrm>
            <a:off x="420978" y="7067519"/>
            <a:ext cx="1556694" cy="1556694"/>
          </a:xfrm>
          <a:prstGeom prst="ellipse">
            <a:avLst/>
          </a:prstGeom>
          <a:blipFill>
            <a:blip r:embed="rId5"/>
            <a:stretch>
              <a:fillRect/>
            </a:stretch>
          </a:blipFill>
        </p:spPr>
      </p:pic>
      <p:sp>
        <p:nvSpPr>
          <p:cNvPr id="2" name="TextBox 1">
            <a:extLst>
              <a:ext uri="{FF2B5EF4-FFF2-40B4-BE49-F238E27FC236}">
                <a16:creationId xmlns:a16="http://schemas.microsoft.com/office/drawing/2014/main" id="{D9E91C5C-0EF4-4BB3-BBFC-BA235FA7F005}"/>
              </a:ext>
            </a:extLst>
          </p:cNvPr>
          <p:cNvSpPr txBox="1"/>
          <p:nvPr/>
        </p:nvSpPr>
        <p:spPr>
          <a:xfrm>
            <a:off x="3451947" y="2967335"/>
            <a:ext cx="2066879" cy="923330"/>
          </a:xfrm>
          <a:prstGeom prst="rect">
            <a:avLst/>
          </a:prstGeom>
          <a:noFill/>
        </p:spPr>
        <p:txBody>
          <a:bodyPr wrap="square" rtlCol="0">
            <a:spAutoFit/>
          </a:bodyPr>
          <a:lstStyle/>
          <a:p>
            <a:r>
              <a:rPr lang="en-US" sz="5400" b="1">
                <a:solidFill>
                  <a:schemeClr val="bg1"/>
                </a:solidFill>
                <a:latin typeface="Times New Roman" panose="02020603050405020304" pitchFamily="18" charset="0"/>
                <a:cs typeface="Times New Roman" panose="02020603050405020304" pitchFamily="18" charset="0"/>
              </a:rPr>
              <a:t> ERD</a:t>
            </a:r>
          </a:p>
        </p:txBody>
      </p:sp>
      <p:pic>
        <p:nvPicPr>
          <p:cNvPr id="14" name="Picture 13">
            <a:extLst>
              <a:ext uri="{FF2B5EF4-FFF2-40B4-BE49-F238E27FC236}">
                <a16:creationId xmlns:a16="http://schemas.microsoft.com/office/drawing/2014/main" id="{63226FDF-B617-4385-B51E-AA0D15145578}"/>
              </a:ext>
            </a:extLst>
          </p:cNvPr>
          <p:cNvPicPr>
            <a:picLocks noChangeAspect="1"/>
          </p:cNvPicPr>
          <p:nvPr/>
        </p:nvPicPr>
        <p:blipFill>
          <a:blip r:embed="rId6">
            <a:extLst>
              <a:ext uri="{28A0092B-C50C-407E-A947-70E740481C1C}">
                <a14:useLocalDpi xmlns:a14="http://schemas.microsoft.com/office/drawing/2010/main" val="0"/>
              </a:ext>
            </a:extLst>
          </a:blip>
          <a:srcRect l="16680" r="16680"/>
          <a:stretch/>
        </p:blipFill>
        <p:spPr>
          <a:xfrm>
            <a:off x="838996" y="2290324"/>
            <a:ext cx="2277352" cy="2277352"/>
          </a:xfrm>
          <a:prstGeom prst="ellipse">
            <a:avLst/>
          </a:prstGeom>
        </p:spPr>
      </p:pic>
    </p:spTree>
    <p:extLst>
      <p:ext uri="{BB962C8B-B14F-4D97-AF65-F5344CB8AC3E}">
        <p14:creationId xmlns:p14="http://schemas.microsoft.com/office/powerpoint/2010/main" val="4095731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84D27-C4E4-4668-A7B8-C5A038EF668C}"/>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E65D3F1-0DEC-41E5-8C50-5058459BF86D}"/>
              </a:ext>
            </a:extLst>
          </p:cNvPr>
          <p:cNvPicPr/>
          <p:nvPr/>
        </p:nvPicPr>
        <p:blipFill>
          <a:blip r:embed="rId2"/>
          <a:stretch>
            <a:fillRect/>
          </a:stretch>
        </p:blipFill>
        <p:spPr>
          <a:xfrm>
            <a:off x="1017111" y="136525"/>
            <a:ext cx="10157778" cy="6584950"/>
          </a:xfrm>
          <a:prstGeom prst="rect">
            <a:avLst/>
          </a:prstGeom>
          <a:noFill/>
          <a:ln>
            <a:noFill/>
          </a:ln>
        </p:spPr>
      </p:pic>
      <p:pic>
        <p:nvPicPr>
          <p:cNvPr id="4" name="Picture 3">
            <a:extLst>
              <a:ext uri="{FF2B5EF4-FFF2-40B4-BE49-F238E27FC236}">
                <a16:creationId xmlns:a16="http://schemas.microsoft.com/office/drawing/2014/main" id="{4DB1709E-6090-4EBF-B01B-3DC948DCDACF}"/>
              </a:ext>
            </a:extLst>
          </p:cNvPr>
          <p:cNvPicPr>
            <a:picLocks noChangeAspect="1"/>
          </p:cNvPicPr>
          <p:nvPr/>
        </p:nvPicPr>
        <p:blipFill>
          <a:blip r:embed="rId3"/>
          <a:stretch>
            <a:fillRect/>
          </a:stretch>
        </p:blipFill>
        <p:spPr>
          <a:xfrm>
            <a:off x="1017111" y="0"/>
            <a:ext cx="10412175" cy="6721475"/>
          </a:xfrm>
          <a:prstGeom prst="rect">
            <a:avLst/>
          </a:prstGeom>
        </p:spPr>
      </p:pic>
    </p:spTree>
    <p:extLst>
      <p:ext uri="{BB962C8B-B14F-4D97-AF65-F5344CB8AC3E}">
        <p14:creationId xmlns:p14="http://schemas.microsoft.com/office/powerpoint/2010/main" val="37922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84D27-C4E4-4668-A7B8-C5A038EF668C}"/>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Rounded Corners 5">
            <a:extLst>
              <a:ext uri="{FF2B5EF4-FFF2-40B4-BE49-F238E27FC236}">
                <a16:creationId xmlns:a16="http://schemas.microsoft.com/office/drawing/2014/main" id="{E5B79B5A-2AB6-4462-8CC2-5FB9529E6586}"/>
              </a:ext>
            </a:extLst>
          </p:cNvPr>
          <p:cNvSpPr/>
          <p:nvPr/>
        </p:nvSpPr>
        <p:spPr>
          <a:xfrm>
            <a:off x="6673175" y="1041537"/>
            <a:ext cx="1206230" cy="5272393"/>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Rounded Corners 6">
            <a:extLst>
              <a:ext uri="{FF2B5EF4-FFF2-40B4-BE49-F238E27FC236}">
                <a16:creationId xmlns:a16="http://schemas.microsoft.com/office/drawing/2014/main" id="{DEF68A3C-4FFA-499A-A9EE-C9EE4D08E088}"/>
              </a:ext>
            </a:extLst>
          </p:cNvPr>
          <p:cNvSpPr/>
          <p:nvPr/>
        </p:nvSpPr>
        <p:spPr>
          <a:xfrm>
            <a:off x="7962260" y="497466"/>
            <a:ext cx="1206230" cy="6360534"/>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Rounded Corners 7">
            <a:extLst>
              <a:ext uri="{FF2B5EF4-FFF2-40B4-BE49-F238E27FC236}">
                <a16:creationId xmlns:a16="http://schemas.microsoft.com/office/drawing/2014/main" id="{013F9308-DB5A-49D4-B40B-FBFAFEDB2031}"/>
              </a:ext>
            </a:extLst>
          </p:cNvPr>
          <p:cNvSpPr/>
          <p:nvPr/>
        </p:nvSpPr>
        <p:spPr>
          <a:xfrm>
            <a:off x="9251345" y="1154762"/>
            <a:ext cx="1206230" cy="5045943"/>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Rounded Corners 8">
            <a:extLst>
              <a:ext uri="{FF2B5EF4-FFF2-40B4-BE49-F238E27FC236}">
                <a16:creationId xmlns:a16="http://schemas.microsoft.com/office/drawing/2014/main" id="{2C537951-F3AB-4C11-A17F-E452BB409462}"/>
              </a:ext>
            </a:extLst>
          </p:cNvPr>
          <p:cNvSpPr/>
          <p:nvPr/>
        </p:nvSpPr>
        <p:spPr>
          <a:xfrm>
            <a:off x="10540430" y="1941345"/>
            <a:ext cx="1206230" cy="3472776"/>
          </a:xfrm>
          <a:prstGeom prst="roundRect">
            <a:avLst>
              <a:gd name="adj" fmla="val 50000"/>
            </a:avLst>
          </a:prstGeom>
          <a:ln>
            <a:noFill/>
          </a:ln>
          <a:effectLst>
            <a:outerShdw blurRad="190500" sx="102000" sy="102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9052A2-25B4-49EF-8C23-59B28105A9DA}"/>
              </a:ext>
            </a:extLst>
          </p:cNvPr>
          <p:cNvPicPr>
            <a:picLocks noChangeAspect="1"/>
          </p:cNvPicPr>
          <p:nvPr/>
        </p:nvPicPr>
        <p:blipFill rotWithShape="1">
          <a:blip r:embed="rId2">
            <a:extLst>
              <a:ext uri="{28A0092B-C50C-407E-A947-70E740481C1C}">
                <a14:useLocalDpi xmlns:a14="http://schemas.microsoft.com/office/drawing/2010/main" val="0"/>
              </a:ext>
            </a:extLst>
          </a:blip>
          <a:srcRect l="18008" r="18008"/>
          <a:stretch/>
        </p:blipFill>
        <p:spPr>
          <a:xfrm>
            <a:off x="537672" y="-3425772"/>
            <a:ext cx="1440000" cy="1440000"/>
          </a:xfrm>
          <a:prstGeom prst="ellipse">
            <a:avLst/>
          </a:prstGeom>
        </p:spPr>
      </p:pic>
      <p:pic>
        <p:nvPicPr>
          <p:cNvPr id="11" name="Picture 10">
            <a:extLst>
              <a:ext uri="{FF2B5EF4-FFF2-40B4-BE49-F238E27FC236}">
                <a16:creationId xmlns:a16="http://schemas.microsoft.com/office/drawing/2014/main" id="{D602739C-27F6-4468-A92D-16FF4992F1BA}"/>
              </a:ext>
            </a:extLst>
          </p:cNvPr>
          <p:cNvPicPr>
            <a:picLocks noChangeAspect="1"/>
          </p:cNvPicPr>
          <p:nvPr/>
        </p:nvPicPr>
        <p:blipFill rotWithShape="1">
          <a:blip r:embed="rId3">
            <a:extLst>
              <a:ext uri="{28A0092B-C50C-407E-A947-70E740481C1C}">
                <a14:useLocalDpi xmlns:a14="http://schemas.microsoft.com/office/drawing/2010/main" val="0"/>
              </a:ext>
            </a:extLst>
          </a:blip>
          <a:srcRect l="14414" r="14414"/>
          <a:stretch/>
        </p:blipFill>
        <p:spPr>
          <a:xfrm>
            <a:off x="537672" y="-1649519"/>
            <a:ext cx="1440000" cy="1440000"/>
          </a:xfrm>
          <a:prstGeom prst="ellipse">
            <a:avLst/>
          </a:prstGeom>
        </p:spPr>
      </p:pic>
      <p:pic>
        <p:nvPicPr>
          <p:cNvPr id="12" name="Picture 11">
            <a:extLst>
              <a:ext uri="{FF2B5EF4-FFF2-40B4-BE49-F238E27FC236}">
                <a16:creationId xmlns:a16="http://schemas.microsoft.com/office/drawing/2014/main" id="{9F4B20B9-75C5-44B2-ABF1-AE7520EC146D}"/>
              </a:ext>
            </a:extLst>
          </p:cNvPr>
          <p:cNvPicPr>
            <a:picLocks noChangeAspect="1"/>
          </p:cNvPicPr>
          <p:nvPr/>
        </p:nvPicPr>
        <p:blipFill rotWithShape="1">
          <a:blip r:embed="rId4">
            <a:extLst>
              <a:ext uri="{28A0092B-C50C-407E-A947-70E740481C1C}">
                <a14:useLocalDpi xmlns:a14="http://schemas.microsoft.com/office/drawing/2010/main" val="0"/>
              </a:ext>
            </a:extLst>
          </a:blip>
          <a:srcRect l="19297" r="19297"/>
          <a:stretch/>
        </p:blipFill>
        <p:spPr>
          <a:xfrm>
            <a:off x="420978" y="7067519"/>
            <a:ext cx="1556694" cy="1556694"/>
          </a:xfrm>
          <a:prstGeom prst="ellipse">
            <a:avLst/>
          </a:prstGeom>
          <a:blipFill>
            <a:blip r:embed="rId5"/>
            <a:stretch>
              <a:fillRect/>
            </a:stretch>
          </a:blipFill>
        </p:spPr>
      </p:pic>
      <p:sp>
        <p:nvSpPr>
          <p:cNvPr id="2" name="TextBox 1">
            <a:extLst>
              <a:ext uri="{FF2B5EF4-FFF2-40B4-BE49-F238E27FC236}">
                <a16:creationId xmlns:a16="http://schemas.microsoft.com/office/drawing/2014/main" id="{D9E91C5C-0EF4-4BB3-BBFC-BA235FA7F005}"/>
              </a:ext>
            </a:extLst>
          </p:cNvPr>
          <p:cNvSpPr txBox="1"/>
          <p:nvPr/>
        </p:nvSpPr>
        <p:spPr>
          <a:xfrm>
            <a:off x="3199203" y="2551837"/>
            <a:ext cx="3634653" cy="1754326"/>
          </a:xfrm>
          <a:prstGeom prst="rect">
            <a:avLst/>
          </a:prstGeom>
          <a:noFill/>
        </p:spPr>
        <p:txBody>
          <a:bodyPr wrap="square" rtlCol="0">
            <a:spAutoFit/>
          </a:bodyPr>
          <a:lstStyle/>
          <a:p>
            <a:r>
              <a:rPr lang="en-US" sz="5400" b="1">
                <a:solidFill>
                  <a:schemeClr val="bg1"/>
                </a:solidFill>
                <a:latin typeface="Times New Roman" panose="02020603050405020304" pitchFamily="18" charset="0"/>
                <a:cs typeface="Times New Roman" panose="02020603050405020304" pitchFamily="18" charset="0"/>
              </a:rPr>
              <a:t>Câu lệnh truy vấn</a:t>
            </a:r>
          </a:p>
        </p:txBody>
      </p:sp>
      <p:pic>
        <p:nvPicPr>
          <p:cNvPr id="14" name="Picture 13">
            <a:extLst>
              <a:ext uri="{FF2B5EF4-FFF2-40B4-BE49-F238E27FC236}">
                <a16:creationId xmlns:a16="http://schemas.microsoft.com/office/drawing/2014/main" id="{63226FDF-B617-4385-B51E-AA0D15145578}"/>
              </a:ext>
            </a:extLst>
          </p:cNvPr>
          <p:cNvPicPr>
            <a:picLocks noChangeAspect="1"/>
          </p:cNvPicPr>
          <p:nvPr/>
        </p:nvPicPr>
        <p:blipFill>
          <a:blip r:embed="rId6">
            <a:extLst>
              <a:ext uri="{28A0092B-C50C-407E-A947-70E740481C1C}">
                <a14:useLocalDpi xmlns:a14="http://schemas.microsoft.com/office/drawing/2010/main" val="0"/>
              </a:ext>
            </a:extLst>
          </a:blip>
          <a:srcRect l="16680" r="16680"/>
          <a:stretch/>
        </p:blipFill>
        <p:spPr>
          <a:xfrm>
            <a:off x="503541" y="2290324"/>
            <a:ext cx="2277352" cy="2277352"/>
          </a:xfrm>
          <a:prstGeom prst="ellipse">
            <a:avLst/>
          </a:prstGeom>
        </p:spPr>
      </p:pic>
    </p:spTree>
    <p:extLst>
      <p:ext uri="{BB962C8B-B14F-4D97-AF65-F5344CB8AC3E}">
        <p14:creationId xmlns:p14="http://schemas.microsoft.com/office/powerpoint/2010/main" val="185135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84D27-C4E4-4668-A7B8-C5A038EF668C}"/>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p>
        </p:txBody>
      </p:sp>
      <p:pic>
        <p:nvPicPr>
          <p:cNvPr id="6" name="Picture 5">
            <a:extLst>
              <a:ext uri="{FF2B5EF4-FFF2-40B4-BE49-F238E27FC236}">
                <a16:creationId xmlns:a16="http://schemas.microsoft.com/office/drawing/2014/main" id="{AD7734E9-406C-420D-B904-7DC07DBCCFF1}"/>
              </a:ext>
            </a:extLst>
          </p:cNvPr>
          <p:cNvPicPr>
            <a:picLocks noChangeAspect="1"/>
          </p:cNvPicPr>
          <p:nvPr/>
        </p:nvPicPr>
        <p:blipFill>
          <a:blip r:embed="rId2"/>
          <a:stretch>
            <a:fillRect/>
          </a:stretch>
        </p:blipFill>
        <p:spPr>
          <a:xfrm>
            <a:off x="308042" y="1201883"/>
            <a:ext cx="11575915" cy="4454233"/>
          </a:xfrm>
          <a:prstGeom prst="rect">
            <a:avLst/>
          </a:prstGeom>
        </p:spPr>
      </p:pic>
      <p:pic>
        <p:nvPicPr>
          <p:cNvPr id="8" name="Picture 7">
            <a:extLst>
              <a:ext uri="{FF2B5EF4-FFF2-40B4-BE49-F238E27FC236}">
                <a16:creationId xmlns:a16="http://schemas.microsoft.com/office/drawing/2014/main" id="{4BD70F80-6857-4584-8DBF-989069C26CDD}"/>
              </a:ext>
            </a:extLst>
          </p:cNvPr>
          <p:cNvPicPr>
            <a:picLocks noChangeAspect="1"/>
          </p:cNvPicPr>
          <p:nvPr/>
        </p:nvPicPr>
        <p:blipFill>
          <a:blip r:embed="rId3"/>
          <a:stretch>
            <a:fillRect/>
          </a:stretch>
        </p:blipFill>
        <p:spPr>
          <a:xfrm>
            <a:off x="2624137" y="247650"/>
            <a:ext cx="6943725" cy="6362700"/>
          </a:xfrm>
          <a:prstGeom prst="rect">
            <a:avLst/>
          </a:prstGeom>
        </p:spPr>
      </p:pic>
      <p:pic>
        <p:nvPicPr>
          <p:cNvPr id="10" name="Picture 9">
            <a:extLst>
              <a:ext uri="{FF2B5EF4-FFF2-40B4-BE49-F238E27FC236}">
                <a16:creationId xmlns:a16="http://schemas.microsoft.com/office/drawing/2014/main" id="{64DC7CE4-AEAE-41F5-814B-149A220D8C67}"/>
              </a:ext>
            </a:extLst>
          </p:cNvPr>
          <p:cNvPicPr>
            <a:picLocks noChangeAspect="1"/>
          </p:cNvPicPr>
          <p:nvPr/>
        </p:nvPicPr>
        <p:blipFill>
          <a:blip r:embed="rId4"/>
          <a:stretch>
            <a:fillRect/>
          </a:stretch>
        </p:blipFill>
        <p:spPr>
          <a:xfrm>
            <a:off x="2785645" y="880835"/>
            <a:ext cx="6620708" cy="4775281"/>
          </a:xfrm>
          <a:prstGeom prst="rect">
            <a:avLst/>
          </a:prstGeom>
        </p:spPr>
      </p:pic>
    </p:spTree>
    <p:extLst>
      <p:ext uri="{BB962C8B-B14F-4D97-AF65-F5344CB8AC3E}">
        <p14:creationId xmlns:p14="http://schemas.microsoft.com/office/powerpoint/2010/main" val="271116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9724570-8E18-4EEF-B31F-E2E6D82571E7}"/>
              </a:ext>
            </a:extLst>
          </p:cNvPr>
          <p:cNvSpPr/>
          <p:nvPr/>
        </p:nvSpPr>
        <p:spPr>
          <a:xfrm>
            <a:off x="0" y="0"/>
            <a:ext cx="12192000" cy="6858000"/>
          </a:xfrm>
          <a:custGeom>
            <a:avLst/>
            <a:gdLst/>
            <a:ahLst/>
            <a:cxnLst/>
            <a:rect l="l" t="t" r="r" b="b"/>
            <a:pathLst>
              <a:path w="12192000" h="6858000">
                <a:moveTo>
                  <a:pt x="8184750" y="2891949"/>
                </a:moveTo>
                <a:cubicBezTo>
                  <a:pt x="8229250" y="2891949"/>
                  <a:pt x="8251500" y="2929032"/>
                  <a:pt x="8251500" y="3003198"/>
                </a:cubicBezTo>
                <a:lnTo>
                  <a:pt x="8251500" y="3738298"/>
                </a:lnTo>
                <a:cubicBezTo>
                  <a:pt x="8251500" y="3826726"/>
                  <a:pt x="8228679" y="3870941"/>
                  <a:pt x="8183039" y="3870941"/>
                </a:cubicBezTo>
                <a:cubicBezTo>
                  <a:pt x="8156795" y="3870941"/>
                  <a:pt x="8137968" y="3860814"/>
                  <a:pt x="8126558" y="3840561"/>
                </a:cubicBezTo>
                <a:cubicBezTo>
                  <a:pt x="8115148" y="3820308"/>
                  <a:pt x="8109443" y="3786791"/>
                  <a:pt x="8109443" y="3740009"/>
                </a:cubicBezTo>
                <a:lnTo>
                  <a:pt x="8109443" y="3005765"/>
                </a:lnTo>
                <a:cubicBezTo>
                  <a:pt x="8109443" y="2929888"/>
                  <a:pt x="8134545" y="2891949"/>
                  <a:pt x="8184750" y="2891949"/>
                </a:cubicBezTo>
                <a:close/>
                <a:moveTo>
                  <a:pt x="4426878" y="2885103"/>
                </a:moveTo>
                <a:lnTo>
                  <a:pt x="4440570" y="2885103"/>
                </a:lnTo>
                <a:lnTo>
                  <a:pt x="4506463" y="3651010"/>
                </a:lnTo>
                <a:lnTo>
                  <a:pt x="4369541" y="3651010"/>
                </a:lnTo>
                <a:close/>
                <a:moveTo>
                  <a:pt x="8650805" y="2628375"/>
                </a:moveTo>
                <a:lnTo>
                  <a:pt x="8650805" y="3731451"/>
                </a:lnTo>
                <a:cubicBezTo>
                  <a:pt x="8650805" y="3868373"/>
                  <a:pt x="8680472" y="3972063"/>
                  <a:pt x="8739804" y="4042521"/>
                </a:cubicBezTo>
                <a:cubicBezTo>
                  <a:pt x="8799138" y="4112978"/>
                  <a:pt x="8891560" y="4148207"/>
                  <a:pt x="9017071" y="4148207"/>
                </a:cubicBezTo>
                <a:cubicBezTo>
                  <a:pt x="9142584" y="4148207"/>
                  <a:pt x="9235006" y="4112978"/>
                  <a:pt x="9294338" y="4042521"/>
                </a:cubicBezTo>
                <a:cubicBezTo>
                  <a:pt x="9353671" y="3972063"/>
                  <a:pt x="9383337" y="3868373"/>
                  <a:pt x="9383337" y="3731451"/>
                </a:cubicBezTo>
                <a:lnTo>
                  <a:pt x="9383337" y="2628375"/>
                </a:lnTo>
                <a:lnTo>
                  <a:pt x="9090666" y="2628375"/>
                </a:lnTo>
                <a:lnTo>
                  <a:pt x="9090666" y="3719471"/>
                </a:lnTo>
                <a:cubicBezTo>
                  <a:pt x="9090666" y="3744573"/>
                  <a:pt x="9089383" y="3768820"/>
                  <a:pt x="9086816" y="3792211"/>
                </a:cubicBezTo>
                <a:cubicBezTo>
                  <a:pt x="9084248" y="3815601"/>
                  <a:pt x="9077830" y="3834571"/>
                  <a:pt x="9067561" y="3849119"/>
                </a:cubicBezTo>
                <a:cubicBezTo>
                  <a:pt x="9057292" y="3863667"/>
                  <a:pt x="9040462" y="3870941"/>
                  <a:pt x="9017071" y="3870941"/>
                </a:cubicBezTo>
                <a:cubicBezTo>
                  <a:pt x="8994251" y="3870941"/>
                  <a:pt x="8977706" y="3863524"/>
                  <a:pt x="8967437" y="3848691"/>
                </a:cubicBezTo>
                <a:cubicBezTo>
                  <a:pt x="8957168" y="3833858"/>
                  <a:pt x="8950607" y="3814888"/>
                  <a:pt x="8947754" y="3791783"/>
                </a:cubicBezTo>
                <a:cubicBezTo>
                  <a:pt x="8944902" y="3768677"/>
                  <a:pt x="8943476" y="3744573"/>
                  <a:pt x="8943476" y="3719471"/>
                </a:cubicBezTo>
                <a:lnTo>
                  <a:pt x="8943476" y="2628375"/>
                </a:lnTo>
                <a:close/>
                <a:moveTo>
                  <a:pt x="6981810" y="2628375"/>
                </a:moveTo>
                <a:lnTo>
                  <a:pt x="7222279" y="3639029"/>
                </a:lnTo>
                <a:lnTo>
                  <a:pt x="7222279" y="4134515"/>
                </a:lnTo>
                <a:lnTo>
                  <a:pt x="7506392" y="4134515"/>
                </a:lnTo>
                <a:lnTo>
                  <a:pt x="7506392" y="3639029"/>
                </a:lnTo>
                <a:lnTo>
                  <a:pt x="7746005" y="2628375"/>
                </a:lnTo>
                <a:lnTo>
                  <a:pt x="7448200" y="2628375"/>
                </a:lnTo>
                <a:lnTo>
                  <a:pt x="7364335" y="3138409"/>
                </a:lnTo>
                <a:lnTo>
                  <a:pt x="7280470" y="2628375"/>
                </a:lnTo>
                <a:close/>
                <a:moveTo>
                  <a:pt x="5801752" y="2628375"/>
                </a:moveTo>
                <a:lnTo>
                  <a:pt x="5801752" y="4134515"/>
                </a:lnTo>
                <a:lnTo>
                  <a:pt x="6101268" y="4134515"/>
                </a:lnTo>
                <a:lnTo>
                  <a:pt x="6101268" y="3405406"/>
                </a:lnTo>
                <a:lnTo>
                  <a:pt x="6265574" y="4134515"/>
                </a:lnTo>
                <a:lnTo>
                  <a:pt x="6577928" y="4134515"/>
                </a:lnTo>
                <a:lnTo>
                  <a:pt x="6374256" y="3318119"/>
                </a:lnTo>
                <a:lnTo>
                  <a:pt x="6542841" y="2628375"/>
                </a:lnTo>
                <a:lnTo>
                  <a:pt x="6239902" y="2628375"/>
                </a:lnTo>
                <a:lnTo>
                  <a:pt x="6099557" y="3231687"/>
                </a:lnTo>
                <a:lnTo>
                  <a:pt x="6099557" y="2628375"/>
                </a:lnTo>
                <a:close/>
                <a:moveTo>
                  <a:pt x="4925452" y="2628375"/>
                </a:moveTo>
                <a:lnTo>
                  <a:pt x="4925452" y="4134515"/>
                </a:lnTo>
                <a:lnTo>
                  <a:pt x="5219834" y="4134515"/>
                </a:lnTo>
                <a:lnTo>
                  <a:pt x="5219834" y="3381445"/>
                </a:lnTo>
                <a:lnTo>
                  <a:pt x="5370448" y="4134515"/>
                </a:lnTo>
                <a:lnTo>
                  <a:pt x="5664830" y="4134515"/>
                </a:lnTo>
                <a:lnTo>
                  <a:pt x="5664830" y="2628375"/>
                </a:lnTo>
                <a:lnTo>
                  <a:pt x="5373871" y="2628375"/>
                </a:lnTo>
                <a:lnTo>
                  <a:pt x="5373871" y="3349782"/>
                </a:lnTo>
                <a:lnTo>
                  <a:pt x="5235237" y="2628375"/>
                </a:lnTo>
                <a:close/>
                <a:moveTo>
                  <a:pt x="4182130" y="2628375"/>
                </a:moveTo>
                <a:lnTo>
                  <a:pt x="4036650" y="4134515"/>
                </a:lnTo>
                <a:lnTo>
                  <a:pt x="4329321" y="4134515"/>
                </a:lnTo>
                <a:lnTo>
                  <a:pt x="4348148" y="3891479"/>
                </a:lnTo>
                <a:lnTo>
                  <a:pt x="4529570" y="3891479"/>
                </a:lnTo>
                <a:lnTo>
                  <a:pt x="4550963" y="4134515"/>
                </a:lnTo>
                <a:lnTo>
                  <a:pt x="4835931" y="4134515"/>
                </a:lnTo>
                <a:lnTo>
                  <a:pt x="4693019" y="2628375"/>
                </a:lnTo>
                <a:close/>
                <a:moveTo>
                  <a:pt x="3201427" y="2628375"/>
                </a:moveTo>
                <a:lnTo>
                  <a:pt x="3201427" y="4134515"/>
                </a:lnTo>
                <a:lnTo>
                  <a:pt x="3500943" y="4134515"/>
                </a:lnTo>
                <a:lnTo>
                  <a:pt x="3500943" y="3451617"/>
                </a:lnTo>
                <a:lnTo>
                  <a:pt x="3643000" y="3451617"/>
                </a:lnTo>
                <a:lnTo>
                  <a:pt x="3643000" y="4134515"/>
                </a:lnTo>
                <a:lnTo>
                  <a:pt x="3942516" y="4134515"/>
                </a:lnTo>
                <a:lnTo>
                  <a:pt x="3942516" y="2628375"/>
                </a:lnTo>
                <a:lnTo>
                  <a:pt x="3643000" y="2628375"/>
                </a:lnTo>
                <a:lnTo>
                  <a:pt x="3643000" y="3166649"/>
                </a:lnTo>
                <a:lnTo>
                  <a:pt x="3500943" y="3166649"/>
                </a:lnTo>
                <a:lnTo>
                  <a:pt x="3500943" y="2628375"/>
                </a:lnTo>
                <a:close/>
                <a:moveTo>
                  <a:pt x="2456468" y="2628375"/>
                </a:moveTo>
                <a:lnTo>
                  <a:pt x="2456468" y="2917622"/>
                </a:lnTo>
                <a:lnTo>
                  <a:pt x="2635322" y="2917622"/>
                </a:lnTo>
                <a:lnTo>
                  <a:pt x="2635322" y="4134515"/>
                </a:lnTo>
                <a:lnTo>
                  <a:pt x="2936550" y="4134515"/>
                </a:lnTo>
                <a:lnTo>
                  <a:pt x="2936550" y="2917622"/>
                </a:lnTo>
                <a:lnTo>
                  <a:pt x="3115404" y="2917622"/>
                </a:lnTo>
                <a:lnTo>
                  <a:pt x="3115404" y="2628375"/>
                </a:lnTo>
                <a:close/>
                <a:moveTo>
                  <a:pt x="8180471" y="2614682"/>
                </a:moveTo>
                <a:cubicBezTo>
                  <a:pt x="8058953" y="2614682"/>
                  <a:pt x="7966673" y="2648057"/>
                  <a:pt x="7903632" y="2714806"/>
                </a:cubicBezTo>
                <a:cubicBezTo>
                  <a:pt x="7840591" y="2781556"/>
                  <a:pt x="7809071" y="2879398"/>
                  <a:pt x="7809071" y="3008333"/>
                </a:cubicBezTo>
                <a:lnTo>
                  <a:pt x="7809071" y="3723750"/>
                </a:lnTo>
                <a:cubicBezTo>
                  <a:pt x="7809071" y="3861242"/>
                  <a:pt x="7840876" y="3966358"/>
                  <a:pt x="7904488" y="4039098"/>
                </a:cubicBezTo>
                <a:cubicBezTo>
                  <a:pt x="7968099" y="4111838"/>
                  <a:pt x="8060094" y="4148207"/>
                  <a:pt x="8180471" y="4148207"/>
                </a:cubicBezTo>
                <a:cubicBezTo>
                  <a:pt x="8300848" y="4148207"/>
                  <a:pt x="8392842" y="4111838"/>
                  <a:pt x="8456454" y="4039098"/>
                </a:cubicBezTo>
                <a:cubicBezTo>
                  <a:pt x="8520066" y="3966358"/>
                  <a:pt x="8551872" y="3861242"/>
                  <a:pt x="8551872" y="3723750"/>
                </a:cubicBezTo>
                <a:lnTo>
                  <a:pt x="8551872" y="3008333"/>
                </a:lnTo>
                <a:cubicBezTo>
                  <a:pt x="8551872" y="2879398"/>
                  <a:pt x="8520351" y="2781556"/>
                  <a:pt x="8457310" y="2714806"/>
                </a:cubicBezTo>
                <a:cubicBezTo>
                  <a:pt x="8394268" y="2648057"/>
                  <a:pt x="8301990" y="2614682"/>
                  <a:pt x="8180471" y="2614682"/>
                </a:cubicBezTo>
                <a:close/>
                <a:moveTo>
                  <a:pt x="0" y="0"/>
                </a:moveTo>
                <a:lnTo>
                  <a:pt x="12192000" y="0"/>
                </a:lnTo>
                <a:lnTo>
                  <a:pt x="12192000" y="6858000"/>
                </a:lnTo>
                <a:lnTo>
                  <a:pt x="0" y="685800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16B7E91E-1AF8-4BBE-A1D8-AA78E8D2E5F5}"/>
              </a:ext>
            </a:extLst>
          </p:cNvPr>
          <p:cNvSpPr txBox="1"/>
          <p:nvPr/>
        </p:nvSpPr>
        <p:spPr>
          <a:xfrm>
            <a:off x="6217385" y="4294069"/>
            <a:ext cx="4844315" cy="1200329"/>
          </a:xfrm>
          <a:prstGeom prst="rect">
            <a:avLst/>
          </a:prstGeom>
          <a:noFill/>
        </p:spPr>
        <p:txBody>
          <a:bodyPr wrap="square" rtlCol="0">
            <a:spAutoFit/>
          </a:bodyPr>
          <a:lstStyle/>
          <a:p>
            <a:r>
              <a:rPr lang="en-US" sz="7200">
                <a:latin typeface="Freestyle Script" panose="030804020302050B0404" pitchFamily="66" charset="0"/>
              </a:rPr>
              <a:t>FOR WATCHING</a:t>
            </a:r>
          </a:p>
        </p:txBody>
      </p:sp>
    </p:spTree>
    <p:extLst>
      <p:ext uri="{BB962C8B-B14F-4D97-AF65-F5344CB8AC3E}">
        <p14:creationId xmlns:p14="http://schemas.microsoft.com/office/powerpoint/2010/main" val="373691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0" y="0"/>
            <a:ext cx="12192000" cy="6858000"/>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F77ACF-33A1-48D0-9D05-E453FE2B0764}"/>
              </a:ext>
            </a:extLst>
          </p:cNvPr>
          <p:cNvSpPr txBox="1"/>
          <p:nvPr/>
        </p:nvSpPr>
        <p:spPr>
          <a:xfrm>
            <a:off x="8440277" y="1683801"/>
            <a:ext cx="3581416" cy="3416320"/>
          </a:xfrm>
          <a:prstGeom prst="rect">
            <a:avLst/>
          </a:prstGeom>
          <a:gradFill>
            <a:gsLst>
              <a:gs pos="0">
                <a:schemeClr val="tx1"/>
              </a:gs>
              <a:gs pos="100000">
                <a:schemeClr val="tx1">
                  <a:alpha val="0"/>
                </a:schemeClr>
              </a:gs>
            </a:gsLst>
            <a:lin ang="0" scaled="1"/>
          </a:gradFill>
        </p:spPr>
        <p:txBody>
          <a:bodyPr wrap="square" rtlCol="0">
            <a:spAutoFit/>
          </a:bodyPr>
          <a:lstStyle/>
          <a:p>
            <a:pPr algn="ctr"/>
            <a:r>
              <a:rPr lang="en-US" sz="7200">
                <a:solidFill>
                  <a:schemeClr val="bg1"/>
                </a:solidFill>
                <a:latin typeface="Times New Roman" panose="02020603050405020304" pitchFamily="18" charset="0"/>
                <a:cs typeface="Times New Roman" panose="02020603050405020304" pitchFamily="18" charset="0"/>
              </a:rPr>
              <a:t>THÀNH VIÊN NHÓM</a:t>
            </a:r>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5737305" y="452293"/>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46821" r="30048"/>
          <a:stretch/>
        </p:blipFill>
        <p:spPr>
          <a:xfrm>
            <a:off x="4377439" y="452290"/>
            <a:ext cx="985958" cy="5920812"/>
          </a:xfrm>
          <a:prstGeom prst="roundRect">
            <a:avLst>
              <a:gd name="adj" fmla="val 50000"/>
            </a:avLst>
          </a:prstGeom>
        </p:spPr>
      </p:pic>
      <p:pic>
        <p:nvPicPr>
          <p:cNvPr id="9" name="Picture 8">
            <a:extLst>
              <a:ext uri="{FF2B5EF4-FFF2-40B4-BE49-F238E27FC236}">
                <a16:creationId xmlns:a16="http://schemas.microsoft.com/office/drawing/2014/main" id="{C3D79B4C-835F-473D-9108-A2C20B221B11}"/>
              </a:ext>
            </a:extLst>
          </p:cNvPr>
          <p:cNvPicPr>
            <a:picLocks noChangeAspect="1"/>
          </p:cNvPicPr>
          <p:nvPr/>
        </p:nvPicPr>
        <p:blipFill rotWithShape="1">
          <a:blip r:embed="rId4">
            <a:extLst>
              <a:ext uri="{28A0092B-C50C-407E-A947-70E740481C1C}">
                <a14:useLocalDpi xmlns:a14="http://schemas.microsoft.com/office/drawing/2010/main" val="0"/>
              </a:ext>
            </a:extLst>
          </a:blip>
          <a:srcRect l="49784" r="32893"/>
          <a:stretch/>
        </p:blipFill>
        <p:spPr>
          <a:xfrm>
            <a:off x="1766567" y="452290"/>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5">
            <a:extLst>
              <a:ext uri="{28A0092B-C50C-407E-A947-70E740481C1C}">
                <a14:useLocalDpi xmlns:a14="http://schemas.microsoft.com/office/drawing/2010/main" val="0"/>
              </a:ext>
            </a:extLst>
          </a:blip>
          <a:srcRect l="66279" r="10456"/>
          <a:stretch/>
        </p:blipFill>
        <p:spPr>
          <a:xfrm>
            <a:off x="441531" y="457441"/>
            <a:ext cx="985958" cy="5920811"/>
          </a:xfrm>
          <a:prstGeom prst="roundRect">
            <a:avLst>
              <a:gd name="adj" fmla="val 50000"/>
            </a:avLst>
          </a:prstGeom>
        </p:spPr>
      </p:pic>
      <p:pic>
        <p:nvPicPr>
          <p:cNvPr id="13" name="Picture 12">
            <a:extLst>
              <a:ext uri="{FF2B5EF4-FFF2-40B4-BE49-F238E27FC236}">
                <a16:creationId xmlns:a16="http://schemas.microsoft.com/office/drawing/2014/main" id="{645648BA-1253-450F-8471-781FA863B6A3}"/>
              </a:ext>
            </a:extLst>
          </p:cNvPr>
          <p:cNvPicPr>
            <a:picLocks noChangeAspect="1"/>
          </p:cNvPicPr>
          <p:nvPr/>
        </p:nvPicPr>
        <p:blipFill rotWithShape="1">
          <a:blip r:embed="rId6">
            <a:extLst>
              <a:ext uri="{28A0092B-C50C-407E-A947-70E740481C1C}">
                <a14:useLocalDpi xmlns:a14="http://schemas.microsoft.com/office/drawing/2010/main" val="0"/>
              </a:ext>
            </a:extLst>
          </a:blip>
          <a:srcRect l="63804" r="11646"/>
          <a:stretch/>
        </p:blipFill>
        <p:spPr>
          <a:xfrm>
            <a:off x="3086377" y="452290"/>
            <a:ext cx="985958" cy="5920812"/>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7120621" y="452294"/>
            <a:ext cx="1016000" cy="5920808"/>
          </a:xfrm>
          <a:prstGeom prst="roundRect">
            <a:avLst>
              <a:gd name="adj" fmla="val 50000"/>
            </a:avLst>
          </a:prstGeom>
          <a:blipFill>
            <a:blip r:embed="rId7"/>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A31130FE-8746-4732-AB14-35B95BB8FC57}"/>
              </a:ext>
            </a:extLst>
          </p:cNvPr>
          <p:cNvSpPr/>
          <p:nvPr/>
        </p:nvSpPr>
        <p:spPr>
          <a:xfrm>
            <a:off x="5958990" y="5823460"/>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19" name="Oval 18">
            <a:hlinkClick r:id="rId9" action="ppaction://hlinksldjump"/>
            <a:extLst>
              <a:ext uri="{FF2B5EF4-FFF2-40B4-BE49-F238E27FC236}">
                <a16:creationId xmlns:a16="http://schemas.microsoft.com/office/drawing/2014/main" id="{0AA987FE-922F-49BA-9218-C18DCE14AB47}"/>
              </a:ext>
            </a:extLst>
          </p:cNvPr>
          <p:cNvSpPr/>
          <p:nvPr/>
        </p:nvSpPr>
        <p:spPr>
          <a:xfrm>
            <a:off x="7412721" y="5820030"/>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0" name="Oval 19">
            <a:hlinkClick r:id="rId9" action="ppaction://hlinksldjump"/>
            <a:extLst>
              <a:ext uri="{FF2B5EF4-FFF2-40B4-BE49-F238E27FC236}">
                <a16:creationId xmlns:a16="http://schemas.microsoft.com/office/drawing/2014/main" id="{33E100D2-01EC-46C9-81F3-F5116C408EB0}"/>
              </a:ext>
            </a:extLst>
          </p:cNvPr>
          <p:cNvSpPr/>
          <p:nvPr/>
        </p:nvSpPr>
        <p:spPr>
          <a:xfrm>
            <a:off x="3319266"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1" name="Oval 20">
            <a:hlinkClick r:id="rId10" action="ppaction://hlinksldjump"/>
            <a:extLst>
              <a:ext uri="{FF2B5EF4-FFF2-40B4-BE49-F238E27FC236}">
                <a16:creationId xmlns:a16="http://schemas.microsoft.com/office/drawing/2014/main" id="{E1E7346A-5254-43F5-9391-5D84A2D43873}"/>
              </a:ext>
            </a:extLst>
          </p:cNvPr>
          <p:cNvSpPr/>
          <p:nvPr/>
        </p:nvSpPr>
        <p:spPr>
          <a:xfrm>
            <a:off x="2008854"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
        <p:nvSpPr>
          <p:cNvPr id="22" name="Oval 21">
            <a:hlinkClick r:id="rId8" action="ppaction://hlinksldjump"/>
            <a:extLst>
              <a:ext uri="{FF2B5EF4-FFF2-40B4-BE49-F238E27FC236}">
                <a16:creationId xmlns:a16="http://schemas.microsoft.com/office/drawing/2014/main" id="{72A03E38-3263-49E8-B44A-3369434F1727}"/>
              </a:ext>
            </a:extLst>
          </p:cNvPr>
          <p:cNvSpPr/>
          <p:nvPr/>
        </p:nvSpPr>
        <p:spPr>
          <a:xfrm>
            <a:off x="4637304" y="5823460"/>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11"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18" name="TextBox 17">
            <a:extLst>
              <a:ext uri="{FF2B5EF4-FFF2-40B4-BE49-F238E27FC236}">
                <a16:creationId xmlns:a16="http://schemas.microsoft.com/office/drawing/2014/main" id="{46FEBE0A-AAFB-4A6C-98FC-3E9E7EF62903}"/>
              </a:ext>
            </a:extLst>
          </p:cNvPr>
          <p:cNvSpPr txBox="1"/>
          <p:nvPr/>
        </p:nvSpPr>
        <p:spPr>
          <a:xfrm>
            <a:off x="3204397" y="7729629"/>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NGUYỄN DƯƠNG THIÊN LÝ</a:t>
            </a:r>
          </a:p>
        </p:txBody>
      </p:sp>
    </p:spTree>
    <p:extLst>
      <p:ext uri="{BB962C8B-B14F-4D97-AF65-F5344CB8AC3E}">
        <p14:creationId xmlns:p14="http://schemas.microsoft.com/office/powerpoint/2010/main" val="283877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272373" y="0"/>
            <a:ext cx="12464374" cy="7041104"/>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F77ACF-33A1-48D0-9D05-E453FE2B0764}"/>
              </a:ext>
            </a:extLst>
          </p:cNvPr>
          <p:cNvSpPr txBox="1"/>
          <p:nvPr/>
        </p:nvSpPr>
        <p:spPr>
          <a:xfrm>
            <a:off x="13129009" y="1917265"/>
            <a:ext cx="3581416" cy="3416320"/>
          </a:xfrm>
          <a:prstGeom prst="rect">
            <a:avLst/>
          </a:prstGeom>
          <a:gradFill>
            <a:gsLst>
              <a:gs pos="0">
                <a:schemeClr val="tx1"/>
              </a:gs>
              <a:gs pos="48000">
                <a:schemeClr val="tx1">
                  <a:alpha val="0"/>
                </a:schemeClr>
              </a:gs>
            </a:gsLst>
            <a:lin ang="0" scaled="1"/>
          </a:gradFill>
        </p:spPr>
        <p:txBody>
          <a:bodyPr wrap="square" rtlCol="0">
            <a:spAutoFit/>
          </a:bodyPr>
          <a:lstStyle/>
          <a:p>
            <a:pPr algn="ctr"/>
            <a:r>
              <a:rPr lang="en-US" sz="7200">
                <a:solidFill>
                  <a:schemeClr val="bg1"/>
                </a:solidFill>
                <a:latin typeface="Times New Roman" panose="02020603050405020304" pitchFamily="18" charset="0"/>
                <a:cs typeface="Times New Roman" panose="02020603050405020304" pitchFamily="18" charset="0"/>
              </a:rPr>
              <a:t>THÀNH VIÊN NHÓM</a:t>
            </a:r>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5737305" y="452293"/>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46821" r="30048"/>
          <a:stretch/>
        </p:blipFill>
        <p:spPr>
          <a:xfrm>
            <a:off x="4377439" y="452290"/>
            <a:ext cx="985958" cy="5920812"/>
          </a:xfrm>
          <a:prstGeom prst="roundRect">
            <a:avLst>
              <a:gd name="adj" fmla="val 50000"/>
            </a:avLst>
          </a:prstGeom>
        </p:spPr>
      </p:pic>
      <p:pic>
        <p:nvPicPr>
          <p:cNvPr id="9" name="Picture 8">
            <a:extLst>
              <a:ext uri="{FF2B5EF4-FFF2-40B4-BE49-F238E27FC236}">
                <a16:creationId xmlns:a16="http://schemas.microsoft.com/office/drawing/2014/main" id="{C3D79B4C-835F-473D-9108-A2C20B221B11}"/>
              </a:ext>
            </a:extLst>
          </p:cNvPr>
          <p:cNvPicPr>
            <a:picLocks noChangeAspect="1"/>
          </p:cNvPicPr>
          <p:nvPr/>
        </p:nvPicPr>
        <p:blipFill rotWithShape="1">
          <a:blip r:embed="rId4">
            <a:extLst>
              <a:ext uri="{28A0092B-C50C-407E-A947-70E740481C1C}">
                <a14:useLocalDpi xmlns:a14="http://schemas.microsoft.com/office/drawing/2010/main" val="0"/>
              </a:ext>
            </a:extLst>
          </a:blip>
          <a:srcRect l="49784" r="32893"/>
          <a:stretch/>
        </p:blipFill>
        <p:spPr>
          <a:xfrm>
            <a:off x="1787553" y="452290"/>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5">
            <a:extLst>
              <a:ext uri="{28A0092B-C50C-407E-A947-70E740481C1C}">
                <a14:useLocalDpi xmlns:a14="http://schemas.microsoft.com/office/drawing/2010/main" val="0"/>
              </a:ext>
            </a:extLst>
          </a:blip>
          <a:srcRect l="66279" r="10456"/>
          <a:stretch/>
        </p:blipFill>
        <p:spPr>
          <a:xfrm>
            <a:off x="449555" y="505626"/>
            <a:ext cx="977934" cy="5872626"/>
          </a:xfrm>
          <a:prstGeom prst="roundRect">
            <a:avLst>
              <a:gd name="adj" fmla="val 50000"/>
            </a:avLst>
          </a:prstGeom>
        </p:spPr>
      </p:pic>
      <p:pic>
        <p:nvPicPr>
          <p:cNvPr id="13" name="Picture 12">
            <a:extLst>
              <a:ext uri="{FF2B5EF4-FFF2-40B4-BE49-F238E27FC236}">
                <a16:creationId xmlns:a16="http://schemas.microsoft.com/office/drawing/2014/main" id="{645648BA-1253-450F-8471-781FA863B6A3}"/>
              </a:ext>
            </a:extLst>
          </p:cNvPr>
          <p:cNvPicPr>
            <a:picLocks noChangeAspect="1"/>
          </p:cNvPicPr>
          <p:nvPr/>
        </p:nvPicPr>
        <p:blipFill rotWithShape="1">
          <a:blip r:embed="rId6">
            <a:extLst>
              <a:ext uri="{28A0092B-C50C-407E-A947-70E740481C1C}">
                <a14:useLocalDpi xmlns:a14="http://schemas.microsoft.com/office/drawing/2010/main" val="0"/>
              </a:ext>
            </a:extLst>
          </a:blip>
          <a:srcRect l="63804" r="11646"/>
          <a:stretch/>
        </p:blipFill>
        <p:spPr>
          <a:xfrm>
            <a:off x="3089418" y="505626"/>
            <a:ext cx="985958" cy="5920812"/>
          </a:xfrm>
          <a:prstGeom prst="roundRect">
            <a:avLst>
              <a:gd name="adj" fmla="val 50000"/>
            </a:avLst>
          </a:prstGeom>
        </p:spPr>
      </p:pic>
      <p:sp>
        <p:nvSpPr>
          <p:cNvPr id="17" name="Oval 16">
            <a:hlinkClick r:id="rId7" action="ppaction://hlinksldjump"/>
            <a:extLst>
              <a:ext uri="{FF2B5EF4-FFF2-40B4-BE49-F238E27FC236}">
                <a16:creationId xmlns:a16="http://schemas.microsoft.com/office/drawing/2014/main" id="{A31130FE-8746-4732-AB14-35B95BB8FC57}"/>
              </a:ext>
            </a:extLst>
          </p:cNvPr>
          <p:cNvSpPr/>
          <p:nvPr/>
        </p:nvSpPr>
        <p:spPr>
          <a:xfrm>
            <a:off x="5958990" y="5823460"/>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20" name="Oval 19">
            <a:hlinkClick r:id="rId8" action="ppaction://hlinksldjump"/>
            <a:extLst>
              <a:ext uri="{FF2B5EF4-FFF2-40B4-BE49-F238E27FC236}">
                <a16:creationId xmlns:a16="http://schemas.microsoft.com/office/drawing/2014/main" id="{33E100D2-01EC-46C9-81F3-F5116C408EB0}"/>
              </a:ext>
            </a:extLst>
          </p:cNvPr>
          <p:cNvSpPr/>
          <p:nvPr/>
        </p:nvSpPr>
        <p:spPr>
          <a:xfrm>
            <a:off x="3319266"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1" name="Oval 20">
            <a:hlinkClick r:id="rId9" action="ppaction://hlinksldjump"/>
            <a:extLst>
              <a:ext uri="{FF2B5EF4-FFF2-40B4-BE49-F238E27FC236}">
                <a16:creationId xmlns:a16="http://schemas.microsoft.com/office/drawing/2014/main" id="{E1E7346A-5254-43F5-9391-5D84A2D43873}"/>
              </a:ext>
            </a:extLst>
          </p:cNvPr>
          <p:cNvSpPr/>
          <p:nvPr/>
        </p:nvSpPr>
        <p:spPr>
          <a:xfrm>
            <a:off x="2008854"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
        <p:nvSpPr>
          <p:cNvPr id="22" name="Oval 21">
            <a:hlinkClick r:id="rId7" action="ppaction://hlinksldjump"/>
            <a:extLst>
              <a:ext uri="{FF2B5EF4-FFF2-40B4-BE49-F238E27FC236}">
                <a16:creationId xmlns:a16="http://schemas.microsoft.com/office/drawing/2014/main" id="{72A03E38-3263-49E8-B44A-3369434F1727}"/>
              </a:ext>
            </a:extLst>
          </p:cNvPr>
          <p:cNvSpPr/>
          <p:nvPr/>
        </p:nvSpPr>
        <p:spPr>
          <a:xfrm>
            <a:off x="4637304" y="5823460"/>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10"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24" name="Rectangle: Rounded Corners 23">
            <a:extLst>
              <a:ext uri="{FF2B5EF4-FFF2-40B4-BE49-F238E27FC236}">
                <a16:creationId xmlns:a16="http://schemas.microsoft.com/office/drawing/2014/main" id="{71AC7A86-EA6E-421E-9037-B560DE2E0024}"/>
              </a:ext>
            </a:extLst>
          </p:cNvPr>
          <p:cNvSpPr/>
          <p:nvPr/>
        </p:nvSpPr>
        <p:spPr>
          <a:xfrm>
            <a:off x="7194449" y="1335804"/>
            <a:ext cx="4352017" cy="5016563"/>
          </a:xfrm>
          <a:prstGeom prst="roundRect">
            <a:avLst>
              <a:gd name="adj" fmla="val 21770"/>
            </a:avLst>
          </a:prstGeom>
          <a:blipFill>
            <a:blip r:embed="rId11"/>
            <a:stretch>
              <a:fillRect l="-94247" t="-58878" r="-102231" b="-97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8" action="ppaction://hlinksldjump"/>
            <a:extLst>
              <a:ext uri="{FF2B5EF4-FFF2-40B4-BE49-F238E27FC236}">
                <a16:creationId xmlns:a16="http://schemas.microsoft.com/office/drawing/2014/main" id="{0AA987FE-922F-49BA-9218-C18DCE14AB47}"/>
              </a:ext>
            </a:extLst>
          </p:cNvPr>
          <p:cNvSpPr/>
          <p:nvPr/>
        </p:nvSpPr>
        <p:spPr>
          <a:xfrm>
            <a:off x="7605192" y="5568397"/>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5" name="TextBox 24">
            <a:extLst>
              <a:ext uri="{FF2B5EF4-FFF2-40B4-BE49-F238E27FC236}">
                <a16:creationId xmlns:a16="http://schemas.microsoft.com/office/drawing/2014/main" id="{39DD24CF-9A61-4A30-91FC-0A1DF2D64EC4}"/>
              </a:ext>
            </a:extLst>
          </p:cNvPr>
          <p:cNvSpPr txBox="1"/>
          <p:nvPr/>
        </p:nvSpPr>
        <p:spPr>
          <a:xfrm>
            <a:off x="7228466" y="690271"/>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NGUYỄN DƯƠNG THIÊN LÝ</a:t>
            </a:r>
          </a:p>
        </p:txBody>
      </p:sp>
      <p:sp>
        <p:nvSpPr>
          <p:cNvPr id="27" name="TextBox 26">
            <a:extLst>
              <a:ext uri="{FF2B5EF4-FFF2-40B4-BE49-F238E27FC236}">
                <a16:creationId xmlns:a16="http://schemas.microsoft.com/office/drawing/2014/main" id="{6C1BD0CC-0C57-4108-A756-5066B7EEE461}"/>
              </a:ext>
            </a:extLst>
          </p:cNvPr>
          <p:cNvSpPr txBox="1"/>
          <p:nvPr/>
        </p:nvSpPr>
        <p:spPr>
          <a:xfrm>
            <a:off x="4377439" y="7750576"/>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VÕ THANH TÙNG</a:t>
            </a:r>
          </a:p>
        </p:txBody>
      </p:sp>
    </p:spTree>
    <p:extLst>
      <p:ext uri="{BB962C8B-B14F-4D97-AF65-F5344CB8AC3E}">
        <p14:creationId xmlns:p14="http://schemas.microsoft.com/office/powerpoint/2010/main" val="267016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133350" y="-220143"/>
            <a:ext cx="12458700" cy="7298286"/>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2">
            <a:extLst>
              <a:ext uri="{28A0092B-C50C-407E-A947-70E740481C1C}">
                <a14:useLocalDpi xmlns:a14="http://schemas.microsoft.com/office/drawing/2010/main" val="0"/>
              </a:ext>
            </a:extLst>
          </a:blip>
          <a:srcRect l="46821" r="30048"/>
          <a:stretch/>
        </p:blipFill>
        <p:spPr>
          <a:xfrm>
            <a:off x="4377439" y="452290"/>
            <a:ext cx="985958" cy="5920812"/>
          </a:xfrm>
          <a:prstGeom prst="roundRect">
            <a:avLst>
              <a:gd name="adj" fmla="val 50000"/>
            </a:avLst>
          </a:prstGeom>
        </p:spPr>
      </p:pic>
      <p:pic>
        <p:nvPicPr>
          <p:cNvPr id="9" name="Picture 8">
            <a:extLst>
              <a:ext uri="{FF2B5EF4-FFF2-40B4-BE49-F238E27FC236}">
                <a16:creationId xmlns:a16="http://schemas.microsoft.com/office/drawing/2014/main" id="{C3D79B4C-835F-473D-9108-A2C20B221B11}"/>
              </a:ext>
            </a:extLst>
          </p:cNvPr>
          <p:cNvPicPr>
            <a:picLocks noChangeAspect="1"/>
          </p:cNvPicPr>
          <p:nvPr/>
        </p:nvPicPr>
        <p:blipFill rotWithShape="1">
          <a:blip r:embed="rId3">
            <a:extLst>
              <a:ext uri="{28A0092B-C50C-407E-A947-70E740481C1C}">
                <a14:useLocalDpi xmlns:a14="http://schemas.microsoft.com/office/drawing/2010/main" val="0"/>
              </a:ext>
            </a:extLst>
          </a:blip>
          <a:srcRect l="49784" r="32893"/>
          <a:stretch/>
        </p:blipFill>
        <p:spPr>
          <a:xfrm>
            <a:off x="1737237" y="452290"/>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4">
            <a:extLst>
              <a:ext uri="{28A0092B-C50C-407E-A947-70E740481C1C}">
                <a14:useLocalDpi xmlns:a14="http://schemas.microsoft.com/office/drawing/2010/main" val="0"/>
              </a:ext>
            </a:extLst>
          </a:blip>
          <a:srcRect l="66279" r="10456"/>
          <a:stretch/>
        </p:blipFill>
        <p:spPr>
          <a:xfrm>
            <a:off x="449555" y="505626"/>
            <a:ext cx="977934" cy="5872626"/>
          </a:xfrm>
          <a:prstGeom prst="roundRect">
            <a:avLst>
              <a:gd name="adj" fmla="val 50000"/>
            </a:avLst>
          </a:prstGeom>
        </p:spPr>
      </p:pic>
      <p:pic>
        <p:nvPicPr>
          <p:cNvPr id="13" name="Picture 12">
            <a:extLst>
              <a:ext uri="{FF2B5EF4-FFF2-40B4-BE49-F238E27FC236}">
                <a16:creationId xmlns:a16="http://schemas.microsoft.com/office/drawing/2014/main" id="{645648BA-1253-450F-8471-781FA863B6A3}"/>
              </a:ext>
            </a:extLst>
          </p:cNvPr>
          <p:cNvPicPr>
            <a:picLocks noChangeAspect="1"/>
          </p:cNvPicPr>
          <p:nvPr/>
        </p:nvPicPr>
        <p:blipFill rotWithShape="1">
          <a:blip r:embed="rId5">
            <a:extLst>
              <a:ext uri="{28A0092B-C50C-407E-A947-70E740481C1C}">
                <a14:useLocalDpi xmlns:a14="http://schemas.microsoft.com/office/drawing/2010/main" val="0"/>
              </a:ext>
            </a:extLst>
          </a:blip>
          <a:srcRect l="63804" r="11646"/>
          <a:stretch/>
        </p:blipFill>
        <p:spPr>
          <a:xfrm>
            <a:off x="3093065" y="468592"/>
            <a:ext cx="985958" cy="5920812"/>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10573060" y="468596"/>
            <a:ext cx="1016000" cy="5920808"/>
          </a:xfrm>
          <a:prstGeom prst="roundRect">
            <a:avLst>
              <a:gd name="adj" fmla="val 50000"/>
            </a:avLst>
          </a:prstGeom>
          <a:blipFill>
            <a:blip r:embed="rId6"/>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7" action="ppaction://hlinksldjump"/>
            <a:extLst>
              <a:ext uri="{FF2B5EF4-FFF2-40B4-BE49-F238E27FC236}">
                <a16:creationId xmlns:a16="http://schemas.microsoft.com/office/drawing/2014/main" id="{0AA987FE-922F-49BA-9218-C18DCE14AB47}"/>
              </a:ext>
            </a:extLst>
          </p:cNvPr>
          <p:cNvSpPr/>
          <p:nvPr/>
        </p:nvSpPr>
        <p:spPr>
          <a:xfrm>
            <a:off x="7412721" y="5820030"/>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0" name="Oval 19">
            <a:hlinkClick r:id="rId7" action="ppaction://hlinksldjump"/>
            <a:extLst>
              <a:ext uri="{FF2B5EF4-FFF2-40B4-BE49-F238E27FC236}">
                <a16:creationId xmlns:a16="http://schemas.microsoft.com/office/drawing/2014/main" id="{33E100D2-01EC-46C9-81F3-F5116C408EB0}"/>
              </a:ext>
            </a:extLst>
          </p:cNvPr>
          <p:cNvSpPr/>
          <p:nvPr/>
        </p:nvSpPr>
        <p:spPr>
          <a:xfrm>
            <a:off x="3319266"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1" name="Oval 20">
            <a:hlinkClick r:id="rId8" action="ppaction://hlinksldjump"/>
            <a:extLst>
              <a:ext uri="{FF2B5EF4-FFF2-40B4-BE49-F238E27FC236}">
                <a16:creationId xmlns:a16="http://schemas.microsoft.com/office/drawing/2014/main" id="{E1E7346A-5254-43F5-9391-5D84A2D43873}"/>
              </a:ext>
            </a:extLst>
          </p:cNvPr>
          <p:cNvSpPr/>
          <p:nvPr/>
        </p:nvSpPr>
        <p:spPr>
          <a:xfrm>
            <a:off x="2008854"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
        <p:nvSpPr>
          <p:cNvPr id="22" name="Oval 21">
            <a:hlinkClick r:id="rId9" action="ppaction://hlinksldjump"/>
            <a:extLst>
              <a:ext uri="{FF2B5EF4-FFF2-40B4-BE49-F238E27FC236}">
                <a16:creationId xmlns:a16="http://schemas.microsoft.com/office/drawing/2014/main" id="{72A03E38-3263-49E8-B44A-3369434F1727}"/>
              </a:ext>
            </a:extLst>
          </p:cNvPr>
          <p:cNvSpPr/>
          <p:nvPr/>
        </p:nvSpPr>
        <p:spPr>
          <a:xfrm>
            <a:off x="4637304" y="5823460"/>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10"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25" name="Rectangle: Rounded Corners 24">
            <a:extLst>
              <a:ext uri="{FF2B5EF4-FFF2-40B4-BE49-F238E27FC236}">
                <a16:creationId xmlns:a16="http://schemas.microsoft.com/office/drawing/2014/main" id="{CE882652-48C5-4C57-9C89-591CE7B25138}"/>
              </a:ext>
            </a:extLst>
          </p:cNvPr>
          <p:cNvSpPr/>
          <p:nvPr/>
        </p:nvSpPr>
        <p:spPr>
          <a:xfrm>
            <a:off x="5792220" y="1372841"/>
            <a:ext cx="4352017" cy="5016563"/>
          </a:xfrm>
          <a:prstGeom prst="roundRect">
            <a:avLst>
              <a:gd name="adj" fmla="val 29817"/>
            </a:avLst>
          </a:prstGeom>
          <a:blipFill>
            <a:blip r:embed="rId11"/>
            <a:stretch>
              <a:fillRect l="-1904" t="-8592" r="-12874" b="-205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9" action="ppaction://hlinksldjump"/>
            <a:extLst>
              <a:ext uri="{FF2B5EF4-FFF2-40B4-BE49-F238E27FC236}">
                <a16:creationId xmlns:a16="http://schemas.microsoft.com/office/drawing/2014/main" id="{A31130FE-8746-4732-AB14-35B95BB8FC57}"/>
              </a:ext>
            </a:extLst>
          </p:cNvPr>
          <p:cNvSpPr/>
          <p:nvPr/>
        </p:nvSpPr>
        <p:spPr>
          <a:xfrm>
            <a:off x="6384088" y="5762057"/>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26" name="Oval 25">
            <a:hlinkClick r:id="rId12" action="ppaction://hlinksldjump"/>
            <a:extLst>
              <a:ext uri="{FF2B5EF4-FFF2-40B4-BE49-F238E27FC236}">
                <a16:creationId xmlns:a16="http://schemas.microsoft.com/office/drawing/2014/main" id="{97502D37-0635-449E-8B0D-D1D7EA69EF0E}"/>
              </a:ext>
            </a:extLst>
          </p:cNvPr>
          <p:cNvSpPr/>
          <p:nvPr/>
        </p:nvSpPr>
        <p:spPr>
          <a:xfrm>
            <a:off x="10959791" y="5820030"/>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7" name="TextBox 26">
            <a:extLst>
              <a:ext uri="{FF2B5EF4-FFF2-40B4-BE49-F238E27FC236}">
                <a16:creationId xmlns:a16="http://schemas.microsoft.com/office/drawing/2014/main" id="{372B246D-E264-40F7-8AEA-146F68598815}"/>
              </a:ext>
            </a:extLst>
          </p:cNvPr>
          <p:cNvSpPr txBox="1"/>
          <p:nvPr/>
        </p:nvSpPr>
        <p:spPr>
          <a:xfrm>
            <a:off x="6599988" y="721326"/>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VÕ THANH TÙNG</a:t>
            </a:r>
          </a:p>
        </p:txBody>
      </p:sp>
      <p:sp>
        <p:nvSpPr>
          <p:cNvPr id="28" name="TextBox 27">
            <a:extLst>
              <a:ext uri="{FF2B5EF4-FFF2-40B4-BE49-F238E27FC236}">
                <a16:creationId xmlns:a16="http://schemas.microsoft.com/office/drawing/2014/main" id="{DD844F6C-B987-4D7F-B330-46B0230BE2B9}"/>
              </a:ext>
            </a:extLst>
          </p:cNvPr>
          <p:cNvSpPr txBox="1"/>
          <p:nvPr/>
        </p:nvSpPr>
        <p:spPr>
          <a:xfrm>
            <a:off x="12480723" y="721325"/>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VŨ ĐĂNG QUANG</a:t>
            </a:r>
          </a:p>
        </p:txBody>
      </p:sp>
    </p:spTree>
    <p:extLst>
      <p:ext uri="{BB962C8B-B14F-4D97-AF65-F5344CB8AC3E}">
        <p14:creationId xmlns:p14="http://schemas.microsoft.com/office/powerpoint/2010/main" val="314194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0" y="-207204"/>
            <a:ext cx="12458700" cy="7298286"/>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9285659" y="431555"/>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11173" t="3276" r="1386" b="864"/>
          <a:stretch/>
        </p:blipFill>
        <p:spPr>
          <a:xfrm>
            <a:off x="4558389" y="1315164"/>
            <a:ext cx="4193527" cy="5037200"/>
          </a:xfrm>
          <a:prstGeom prst="roundRect">
            <a:avLst>
              <a:gd name="adj" fmla="val 23334"/>
            </a:avLst>
          </a:prstGeom>
        </p:spPr>
      </p:pic>
      <p:pic>
        <p:nvPicPr>
          <p:cNvPr id="9" name="Picture 8">
            <a:extLst>
              <a:ext uri="{FF2B5EF4-FFF2-40B4-BE49-F238E27FC236}">
                <a16:creationId xmlns:a16="http://schemas.microsoft.com/office/drawing/2014/main" id="{C3D79B4C-835F-473D-9108-A2C20B221B11}"/>
              </a:ext>
            </a:extLst>
          </p:cNvPr>
          <p:cNvPicPr>
            <a:picLocks noChangeAspect="1"/>
          </p:cNvPicPr>
          <p:nvPr/>
        </p:nvPicPr>
        <p:blipFill rotWithShape="1">
          <a:blip r:embed="rId4">
            <a:extLst>
              <a:ext uri="{28A0092B-C50C-407E-A947-70E740481C1C}">
                <a14:useLocalDpi xmlns:a14="http://schemas.microsoft.com/office/drawing/2010/main" val="0"/>
              </a:ext>
            </a:extLst>
          </a:blip>
          <a:srcRect l="49784" r="32893"/>
          <a:stretch/>
        </p:blipFill>
        <p:spPr>
          <a:xfrm>
            <a:off x="1767420" y="505626"/>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5">
            <a:extLst>
              <a:ext uri="{28A0092B-C50C-407E-A947-70E740481C1C}">
                <a14:useLocalDpi xmlns:a14="http://schemas.microsoft.com/office/drawing/2010/main" val="0"/>
              </a:ext>
            </a:extLst>
          </a:blip>
          <a:srcRect l="66279" r="10456"/>
          <a:stretch/>
        </p:blipFill>
        <p:spPr>
          <a:xfrm>
            <a:off x="449555" y="505626"/>
            <a:ext cx="977934" cy="5872626"/>
          </a:xfrm>
          <a:prstGeom prst="roundRect">
            <a:avLst>
              <a:gd name="adj" fmla="val 50000"/>
            </a:avLst>
          </a:prstGeom>
        </p:spPr>
      </p:pic>
      <p:pic>
        <p:nvPicPr>
          <p:cNvPr id="13" name="Picture 12">
            <a:extLst>
              <a:ext uri="{FF2B5EF4-FFF2-40B4-BE49-F238E27FC236}">
                <a16:creationId xmlns:a16="http://schemas.microsoft.com/office/drawing/2014/main" id="{645648BA-1253-450F-8471-781FA863B6A3}"/>
              </a:ext>
            </a:extLst>
          </p:cNvPr>
          <p:cNvPicPr>
            <a:picLocks noChangeAspect="1"/>
          </p:cNvPicPr>
          <p:nvPr/>
        </p:nvPicPr>
        <p:blipFill rotWithShape="1">
          <a:blip r:embed="rId6">
            <a:extLst>
              <a:ext uri="{28A0092B-C50C-407E-A947-70E740481C1C}">
                <a14:useLocalDpi xmlns:a14="http://schemas.microsoft.com/office/drawing/2010/main" val="0"/>
              </a:ext>
            </a:extLst>
          </a:blip>
          <a:srcRect l="63804" r="11646"/>
          <a:stretch/>
        </p:blipFill>
        <p:spPr>
          <a:xfrm>
            <a:off x="3117603" y="505626"/>
            <a:ext cx="985958" cy="5920812"/>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10726445" y="431559"/>
            <a:ext cx="1016000" cy="5920808"/>
          </a:xfrm>
          <a:prstGeom prst="roundRect">
            <a:avLst>
              <a:gd name="adj" fmla="val 50000"/>
            </a:avLst>
          </a:prstGeom>
          <a:blipFill>
            <a:blip r:embed="rId7"/>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A31130FE-8746-4732-AB14-35B95BB8FC57}"/>
              </a:ext>
            </a:extLst>
          </p:cNvPr>
          <p:cNvSpPr/>
          <p:nvPr/>
        </p:nvSpPr>
        <p:spPr>
          <a:xfrm>
            <a:off x="9589861" y="5778457"/>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19" name="Oval 18">
            <a:hlinkClick r:id="rId9" action="ppaction://hlinksldjump"/>
            <a:extLst>
              <a:ext uri="{FF2B5EF4-FFF2-40B4-BE49-F238E27FC236}">
                <a16:creationId xmlns:a16="http://schemas.microsoft.com/office/drawing/2014/main" id="{0AA987FE-922F-49BA-9218-C18DCE14AB47}"/>
              </a:ext>
            </a:extLst>
          </p:cNvPr>
          <p:cNvSpPr/>
          <p:nvPr/>
        </p:nvSpPr>
        <p:spPr>
          <a:xfrm>
            <a:off x="11036950" y="5809697"/>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0" name="Oval 19">
            <a:hlinkClick r:id="rId9" action="ppaction://hlinksldjump"/>
            <a:extLst>
              <a:ext uri="{FF2B5EF4-FFF2-40B4-BE49-F238E27FC236}">
                <a16:creationId xmlns:a16="http://schemas.microsoft.com/office/drawing/2014/main" id="{33E100D2-01EC-46C9-81F3-F5116C408EB0}"/>
              </a:ext>
            </a:extLst>
          </p:cNvPr>
          <p:cNvSpPr/>
          <p:nvPr/>
        </p:nvSpPr>
        <p:spPr>
          <a:xfrm>
            <a:off x="3319266"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1" name="Oval 20">
            <a:hlinkClick r:id="rId10" action="ppaction://hlinksldjump"/>
            <a:extLst>
              <a:ext uri="{FF2B5EF4-FFF2-40B4-BE49-F238E27FC236}">
                <a16:creationId xmlns:a16="http://schemas.microsoft.com/office/drawing/2014/main" id="{E1E7346A-5254-43F5-9391-5D84A2D43873}"/>
              </a:ext>
            </a:extLst>
          </p:cNvPr>
          <p:cNvSpPr/>
          <p:nvPr/>
        </p:nvSpPr>
        <p:spPr>
          <a:xfrm>
            <a:off x="2008854"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
        <p:nvSpPr>
          <p:cNvPr id="22" name="Oval 21">
            <a:hlinkClick r:id="rId8" action="ppaction://hlinksldjump"/>
            <a:extLst>
              <a:ext uri="{FF2B5EF4-FFF2-40B4-BE49-F238E27FC236}">
                <a16:creationId xmlns:a16="http://schemas.microsoft.com/office/drawing/2014/main" id="{72A03E38-3263-49E8-B44A-3369434F1727}"/>
              </a:ext>
            </a:extLst>
          </p:cNvPr>
          <p:cNvSpPr/>
          <p:nvPr/>
        </p:nvSpPr>
        <p:spPr>
          <a:xfrm>
            <a:off x="4946054" y="5568397"/>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11"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24" name="TextBox 23">
            <a:extLst>
              <a:ext uri="{FF2B5EF4-FFF2-40B4-BE49-F238E27FC236}">
                <a16:creationId xmlns:a16="http://schemas.microsoft.com/office/drawing/2014/main" id="{DC1BCEE8-2E1F-43A6-ACB0-10030C8DB91D}"/>
              </a:ext>
            </a:extLst>
          </p:cNvPr>
          <p:cNvSpPr txBox="1"/>
          <p:nvPr/>
        </p:nvSpPr>
        <p:spPr>
          <a:xfrm>
            <a:off x="5357965" y="758483"/>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VŨ ĐĂNG QUANG</a:t>
            </a:r>
          </a:p>
        </p:txBody>
      </p:sp>
      <p:sp>
        <p:nvSpPr>
          <p:cNvPr id="18" name="TextBox 17">
            <a:extLst>
              <a:ext uri="{FF2B5EF4-FFF2-40B4-BE49-F238E27FC236}">
                <a16:creationId xmlns:a16="http://schemas.microsoft.com/office/drawing/2014/main" id="{6E488A68-738C-428A-B842-245AB3F15012}"/>
              </a:ext>
            </a:extLst>
          </p:cNvPr>
          <p:cNvSpPr txBox="1"/>
          <p:nvPr/>
        </p:nvSpPr>
        <p:spPr>
          <a:xfrm>
            <a:off x="-3657720" y="2064809"/>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VŨ HOÀNG CHƯƠNG</a:t>
            </a:r>
          </a:p>
        </p:txBody>
      </p:sp>
    </p:spTree>
    <p:extLst>
      <p:ext uri="{BB962C8B-B14F-4D97-AF65-F5344CB8AC3E}">
        <p14:creationId xmlns:p14="http://schemas.microsoft.com/office/powerpoint/2010/main" val="163112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133350" y="-231297"/>
            <a:ext cx="12458700" cy="7298286"/>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9212578" y="505626"/>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46821" r="30048"/>
          <a:stretch/>
        </p:blipFill>
        <p:spPr>
          <a:xfrm>
            <a:off x="7790092" y="505622"/>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4">
            <a:extLst>
              <a:ext uri="{28A0092B-C50C-407E-A947-70E740481C1C}">
                <a14:useLocalDpi xmlns:a14="http://schemas.microsoft.com/office/drawing/2010/main" val="0"/>
              </a:ext>
            </a:extLst>
          </a:blip>
          <a:srcRect l="66279" r="10456"/>
          <a:stretch/>
        </p:blipFill>
        <p:spPr>
          <a:xfrm>
            <a:off x="449555" y="505626"/>
            <a:ext cx="977934" cy="5872626"/>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10625821" y="505626"/>
            <a:ext cx="1016000" cy="5920808"/>
          </a:xfrm>
          <a:prstGeom prst="roundRect">
            <a:avLst>
              <a:gd name="adj" fmla="val 50000"/>
            </a:avLst>
          </a:prstGeom>
          <a:blipFill>
            <a:blip r:embed="rId5"/>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6" action="ppaction://hlinksldjump"/>
            <a:extLst>
              <a:ext uri="{FF2B5EF4-FFF2-40B4-BE49-F238E27FC236}">
                <a16:creationId xmlns:a16="http://schemas.microsoft.com/office/drawing/2014/main" id="{A31130FE-8746-4732-AB14-35B95BB8FC57}"/>
              </a:ext>
            </a:extLst>
          </p:cNvPr>
          <p:cNvSpPr/>
          <p:nvPr/>
        </p:nvSpPr>
        <p:spPr>
          <a:xfrm>
            <a:off x="9510492" y="5869767"/>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19" name="Oval 18">
            <a:hlinkClick r:id="rId7" action="ppaction://hlinksldjump"/>
            <a:extLst>
              <a:ext uri="{FF2B5EF4-FFF2-40B4-BE49-F238E27FC236}">
                <a16:creationId xmlns:a16="http://schemas.microsoft.com/office/drawing/2014/main" id="{0AA987FE-922F-49BA-9218-C18DCE14AB47}"/>
              </a:ext>
            </a:extLst>
          </p:cNvPr>
          <p:cNvSpPr/>
          <p:nvPr/>
        </p:nvSpPr>
        <p:spPr>
          <a:xfrm>
            <a:off x="10917921" y="5851712"/>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2" name="Oval 21">
            <a:hlinkClick r:id="rId6" action="ppaction://hlinksldjump"/>
            <a:extLst>
              <a:ext uri="{FF2B5EF4-FFF2-40B4-BE49-F238E27FC236}">
                <a16:creationId xmlns:a16="http://schemas.microsoft.com/office/drawing/2014/main" id="{72A03E38-3263-49E8-B44A-3369434F1727}"/>
              </a:ext>
            </a:extLst>
          </p:cNvPr>
          <p:cNvSpPr/>
          <p:nvPr/>
        </p:nvSpPr>
        <p:spPr>
          <a:xfrm>
            <a:off x="8067171" y="5809697"/>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8"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18" name="TextBox 17">
            <a:extLst>
              <a:ext uri="{FF2B5EF4-FFF2-40B4-BE49-F238E27FC236}">
                <a16:creationId xmlns:a16="http://schemas.microsoft.com/office/drawing/2014/main" id="{B29C3073-7F04-4D81-A973-E1EA394DBBF2}"/>
              </a:ext>
            </a:extLst>
          </p:cNvPr>
          <p:cNvSpPr txBox="1"/>
          <p:nvPr/>
        </p:nvSpPr>
        <p:spPr>
          <a:xfrm>
            <a:off x="4304022" y="-830589"/>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BÙI MINH QUANG</a:t>
            </a:r>
          </a:p>
        </p:txBody>
      </p:sp>
      <p:pic>
        <p:nvPicPr>
          <p:cNvPr id="26" name="Picture 25">
            <a:extLst>
              <a:ext uri="{FF2B5EF4-FFF2-40B4-BE49-F238E27FC236}">
                <a16:creationId xmlns:a16="http://schemas.microsoft.com/office/drawing/2014/main" id="{C267724F-F111-4A85-9DF4-2C0151966FA4}"/>
              </a:ext>
            </a:extLst>
          </p:cNvPr>
          <p:cNvPicPr>
            <a:picLocks noChangeAspect="1"/>
          </p:cNvPicPr>
          <p:nvPr/>
        </p:nvPicPr>
        <p:blipFill rotWithShape="1">
          <a:blip r:embed="rId9">
            <a:extLst>
              <a:ext uri="{28A0092B-C50C-407E-A947-70E740481C1C}">
                <a14:useLocalDpi xmlns:a14="http://schemas.microsoft.com/office/drawing/2010/main" val="0"/>
              </a:ext>
            </a:extLst>
          </a:blip>
          <a:srcRect l="5173" t="14197" r="2150" b="814"/>
          <a:stretch/>
        </p:blipFill>
        <p:spPr>
          <a:xfrm>
            <a:off x="3202583" y="1710233"/>
            <a:ext cx="4172325" cy="4727252"/>
          </a:xfrm>
          <a:prstGeom prst="roundRect">
            <a:avLst>
              <a:gd name="adj" fmla="val 22910"/>
            </a:avLst>
          </a:prstGeom>
        </p:spPr>
      </p:pic>
      <p:sp>
        <p:nvSpPr>
          <p:cNvPr id="20" name="Oval 19">
            <a:hlinkClick r:id="rId7" action="ppaction://hlinksldjump"/>
            <a:extLst>
              <a:ext uri="{FF2B5EF4-FFF2-40B4-BE49-F238E27FC236}">
                <a16:creationId xmlns:a16="http://schemas.microsoft.com/office/drawing/2014/main" id="{33E100D2-01EC-46C9-81F3-F5116C408EB0}"/>
              </a:ext>
            </a:extLst>
          </p:cNvPr>
          <p:cNvSpPr/>
          <p:nvPr/>
        </p:nvSpPr>
        <p:spPr>
          <a:xfrm>
            <a:off x="3612471" y="562846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7" name="TextBox 26">
            <a:extLst>
              <a:ext uri="{FF2B5EF4-FFF2-40B4-BE49-F238E27FC236}">
                <a16:creationId xmlns:a16="http://schemas.microsoft.com/office/drawing/2014/main" id="{2C2A16FA-3BD1-468C-95A2-F6220C093D56}"/>
              </a:ext>
            </a:extLst>
          </p:cNvPr>
          <p:cNvSpPr txBox="1"/>
          <p:nvPr/>
        </p:nvSpPr>
        <p:spPr>
          <a:xfrm>
            <a:off x="3635059" y="1069678"/>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VŨ HOÀNG CHƯƠNG</a:t>
            </a:r>
          </a:p>
        </p:txBody>
      </p:sp>
      <p:pic>
        <p:nvPicPr>
          <p:cNvPr id="28" name="Picture 27">
            <a:extLst>
              <a:ext uri="{FF2B5EF4-FFF2-40B4-BE49-F238E27FC236}">
                <a16:creationId xmlns:a16="http://schemas.microsoft.com/office/drawing/2014/main" id="{F4A351F4-D4E8-45D9-B760-9D8651628334}"/>
              </a:ext>
            </a:extLst>
          </p:cNvPr>
          <p:cNvPicPr>
            <a:picLocks noChangeAspect="1"/>
          </p:cNvPicPr>
          <p:nvPr/>
        </p:nvPicPr>
        <p:blipFill rotWithShape="1">
          <a:blip r:embed="rId10">
            <a:extLst>
              <a:ext uri="{28A0092B-C50C-407E-A947-70E740481C1C}">
                <a14:useLocalDpi xmlns:a14="http://schemas.microsoft.com/office/drawing/2010/main" val="0"/>
              </a:ext>
            </a:extLst>
          </a:blip>
          <a:srcRect l="49784" r="32893"/>
          <a:stretch/>
        </p:blipFill>
        <p:spPr>
          <a:xfrm>
            <a:off x="1744853" y="481533"/>
            <a:ext cx="985958" cy="5920812"/>
          </a:xfrm>
          <a:prstGeom prst="roundRect">
            <a:avLst>
              <a:gd name="adj" fmla="val 50000"/>
            </a:avLst>
          </a:prstGeom>
        </p:spPr>
      </p:pic>
      <p:sp>
        <p:nvSpPr>
          <p:cNvPr id="21" name="Oval 20">
            <a:hlinkClick r:id="rId11" action="ppaction://hlinksldjump"/>
            <a:extLst>
              <a:ext uri="{FF2B5EF4-FFF2-40B4-BE49-F238E27FC236}">
                <a16:creationId xmlns:a16="http://schemas.microsoft.com/office/drawing/2014/main" id="{E1E7346A-5254-43F5-9391-5D84A2D43873}"/>
              </a:ext>
            </a:extLst>
          </p:cNvPr>
          <p:cNvSpPr/>
          <p:nvPr/>
        </p:nvSpPr>
        <p:spPr>
          <a:xfrm>
            <a:off x="2008854"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Tree>
    <p:extLst>
      <p:ext uri="{BB962C8B-B14F-4D97-AF65-F5344CB8AC3E}">
        <p14:creationId xmlns:p14="http://schemas.microsoft.com/office/powerpoint/2010/main" val="328451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133350" y="-220143"/>
            <a:ext cx="12458700" cy="7298286"/>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9272714" y="505625"/>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46821" r="30048"/>
          <a:stretch/>
        </p:blipFill>
        <p:spPr>
          <a:xfrm>
            <a:off x="7820048" y="505625"/>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4">
            <a:extLst>
              <a:ext uri="{28A0092B-C50C-407E-A947-70E740481C1C}">
                <a14:useLocalDpi xmlns:a14="http://schemas.microsoft.com/office/drawing/2010/main" val="0"/>
              </a:ext>
            </a:extLst>
          </a:blip>
          <a:srcRect l="66279" r="10456"/>
          <a:stretch/>
        </p:blipFill>
        <p:spPr>
          <a:xfrm>
            <a:off x="449555" y="505626"/>
            <a:ext cx="977934" cy="5872626"/>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10726445" y="505626"/>
            <a:ext cx="1016000" cy="5920808"/>
          </a:xfrm>
          <a:prstGeom prst="roundRect">
            <a:avLst>
              <a:gd name="adj" fmla="val 50000"/>
            </a:avLst>
          </a:prstGeom>
          <a:blipFill>
            <a:blip r:embed="rId5"/>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6" action="ppaction://hlinksldjump"/>
            <a:extLst>
              <a:ext uri="{FF2B5EF4-FFF2-40B4-BE49-F238E27FC236}">
                <a16:creationId xmlns:a16="http://schemas.microsoft.com/office/drawing/2014/main" id="{A31130FE-8746-4732-AB14-35B95BB8FC57}"/>
              </a:ext>
            </a:extLst>
          </p:cNvPr>
          <p:cNvSpPr/>
          <p:nvPr/>
        </p:nvSpPr>
        <p:spPr>
          <a:xfrm>
            <a:off x="9550325" y="5869775"/>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19" name="Oval 18">
            <a:hlinkClick r:id="rId7" action="ppaction://hlinksldjump"/>
            <a:extLst>
              <a:ext uri="{FF2B5EF4-FFF2-40B4-BE49-F238E27FC236}">
                <a16:creationId xmlns:a16="http://schemas.microsoft.com/office/drawing/2014/main" id="{0AA987FE-922F-49BA-9218-C18DCE14AB47}"/>
              </a:ext>
            </a:extLst>
          </p:cNvPr>
          <p:cNvSpPr/>
          <p:nvPr/>
        </p:nvSpPr>
        <p:spPr>
          <a:xfrm>
            <a:off x="11076111" y="5792220"/>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2" name="Oval 21">
            <a:hlinkClick r:id="rId6" action="ppaction://hlinksldjump"/>
            <a:extLst>
              <a:ext uri="{FF2B5EF4-FFF2-40B4-BE49-F238E27FC236}">
                <a16:creationId xmlns:a16="http://schemas.microsoft.com/office/drawing/2014/main" id="{72A03E38-3263-49E8-B44A-3369434F1727}"/>
              </a:ext>
            </a:extLst>
          </p:cNvPr>
          <p:cNvSpPr/>
          <p:nvPr/>
        </p:nvSpPr>
        <p:spPr>
          <a:xfrm>
            <a:off x="8097127" y="5792220"/>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8" action="ppaction://hlinksldjump"/>
            <a:extLst>
              <a:ext uri="{FF2B5EF4-FFF2-40B4-BE49-F238E27FC236}">
                <a16:creationId xmlns:a16="http://schemas.microsoft.com/office/drawing/2014/main" id="{719118B9-40C4-4621-BA79-91E4E2EACAEE}"/>
              </a:ext>
            </a:extLst>
          </p:cNvPr>
          <p:cNvSpPr/>
          <p:nvPr/>
        </p:nvSpPr>
        <p:spPr>
          <a:xfrm>
            <a:off x="742625"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25" name="TextBox 24">
            <a:extLst>
              <a:ext uri="{FF2B5EF4-FFF2-40B4-BE49-F238E27FC236}">
                <a16:creationId xmlns:a16="http://schemas.microsoft.com/office/drawing/2014/main" id="{2DDA3FA0-40DF-4CCF-9F17-7D9D10331273}"/>
              </a:ext>
            </a:extLst>
          </p:cNvPr>
          <p:cNvSpPr txBox="1"/>
          <p:nvPr/>
        </p:nvSpPr>
        <p:spPr>
          <a:xfrm>
            <a:off x="11507911" y="8953230"/>
            <a:ext cx="4318000" cy="461665"/>
          </a:xfrm>
          <a:prstGeom prst="rect">
            <a:avLst/>
          </a:prstGeom>
          <a:noFill/>
        </p:spPr>
        <p:txBody>
          <a:bodyPr wrap="square" rtlCol="0">
            <a:spAutoFit/>
          </a:bodyPr>
          <a:lstStyle/>
          <a:p>
            <a:r>
              <a:rPr lang="en-US" sz="2400" b="1">
                <a:solidFill>
                  <a:schemeClr val="bg1"/>
                </a:solidFill>
                <a:latin typeface="Times New Roman" panose="02020603050405020304" pitchFamily="18" charset="0"/>
                <a:cs typeface="Times New Roman" panose="02020603050405020304" pitchFamily="18" charset="0"/>
              </a:rPr>
              <a:t>PHẠM NGỌC RÔN</a:t>
            </a:r>
          </a:p>
        </p:txBody>
      </p:sp>
      <p:pic>
        <p:nvPicPr>
          <p:cNvPr id="18" name="Picture 17">
            <a:extLst>
              <a:ext uri="{FF2B5EF4-FFF2-40B4-BE49-F238E27FC236}">
                <a16:creationId xmlns:a16="http://schemas.microsoft.com/office/drawing/2014/main" id="{574D2199-10FF-4DA4-BA49-1F5BD143B574}"/>
              </a:ext>
            </a:extLst>
          </p:cNvPr>
          <p:cNvPicPr>
            <a:picLocks noChangeAspect="1"/>
          </p:cNvPicPr>
          <p:nvPr/>
        </p:nvPicPr>
        <p:blipFill rotWithShape="1">
          <a:blip r:embed="rId9">
            <a:extLst>
              <a:ext uri="{28A0092B-C50C-407E-A947-70E740481C1C}">
                <a14:useLocalDpi xmlns:a14="http://schemas.microsoft.com/office/drawing/2010/main" val="0"/>
              </a:ext>
            </a:extLst>
          </a:blip>
          <a:srcRect l="17860" t="11037" r="8037" b="2266"/>
          <a:stretch/>
        </p:blipFill>
        <p:spPr>
          <a:xfrm>
            <a:off x="1756521" y="1536709"/>
            <a:ext cx="4217697" cy="4815666"/>
          </a:xfrm>
          <a:prstGeom prst="roundRect">
            <a:avLst>
              <a:gd name="adj" fmla="val 25610"/>
            </a:avLst>
          </a:prstGeom>
        </p:spPr>
      </p:pic>
      <p:sp>
        <p:nvSpPr>
          <p:cNvPr id="21" name="Oval 20">
            <a:hlinkClick r:id="rId10" action="ppaction://hlinksldjump"/>
            <a:extLst>
              <a:ext uri="{FF2B5EF4-FFF2-40B4-BE49-F238E27FC236}">
                <a16:creationId xmlns:a16="http://schemas.microsoft.com/office/drawing/2014/main" id="{E1E7346A-5254-43F5-9391-5D84A2D43873}"/>
              </a:ext>
            </a:extLst>
          </p:cNvPr>
          <p:cNvSpPr/>
          <p:nvPr/>
        </p:nvSpPr>
        <p:spPr>
          <a:xfrm>
            <a:off x="2299205" y="5628475"/>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pic>
        <p:nvPicPr>
          <p:cNvPr id="26" name="Picture 25">
            <a:extLst>
              <a:ext uri="{FF2B5EF4-FFF2-40B4-BE49-F238E27FC236}">
                <a16:creationId xmlns:a16="http://schemas.microsoft.com/office/drawing/2014/main" id="{16C195A4-879C-47CE-9A6A-D5FEA9EFF3B6}"/>
              </a:ext>
            </a:extLst>
          </p:cNvPr>
          <p:cNvPicPr>
            <a:picLocks noChangeAspect="1"/>
          </p:cNvPicPr>
          <p:nvPr/>
        </p:nvPicPr>
        <p:blipFill rotWithShape="1">
          <a:blip r:embed="rId11">
            <a:extLst>
              <a:ext uri="{28A0092B-C50C-407E-A947-70E740481C1C}">
                <a14:useLocalDpi xmlns:a14="http://schemas.microsoft.com/office/drawing/2010/main" val="0"/>
              </a:ext>
            </a:extLst>
          </a:blip>
          <a:srcRect l="63804" r="11646"/>
          <a:stretch/>
        </p:blipFill>
        <p:spPr>
          <a:xfrm>
            <a:off x="6399756" y="505625"/>
            <a:ext cx="985958" cy="5920812"/>
          </a:xfrm>
          <a:prstGeom prst="roundRect">
            <a:avLst>
              <a:gd name="adj" fmla="val 50000"/>
            </a:avLst>
          </a:prstGeom>
        </p:spPr>
      </p:pic>
      <p:sp>
        <p:nvSpPr>
          <p:cNvPr id="20" name="Oval 19">
            <a:hlinkClick r:id="rId7" action="ppaction://hlinksldjump"/>
            <a:extLst>
              <a:ext uri="{FF2B5EF4-FFF2-40B4-BE49-F238E27FC236}">
                <a16:creationId xmlns:a16="http://schemas.microsoft.com/office/drawing/2014/main" id="{33E100D2-01EC-46C9-81F3-F5116C408EB0}"/>
              </a:ext>
            </a:extLst>
          </p:cNvPr>
          <p:cNvSpPr/>
          <p:nvPr/>
        </p:nvSpPr>
        <p:spPr>
          <a:xfrm>
            <a:off x="6641598" y="5809697"/>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7" name="TextBox 26">
            <a:extLst>
              <a:ext uri="{FF2B5EF4-FFF2-40B4-BE49-F238E27FC236}">
                <a16:creationId xmlns:a16="http://schemas.microsoft.com/office/drawing/2014/main" id="{3162A43D-86AA-4B8A-9403-6263B7EA0397}"/>
              </a:ext>
            </a:extLst>
          </p:cNvPr>
          <p:cNvSpPr txBox="1"/>
          <p:nvPr/>
        </p:nvSpPr>
        <p:spPr>
          <a:xfrm>
            <a:off x="2561828" y="845385"/>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BÙI MINH QUANG</a:t>
            </a:r>
          </a:p>
        </p:txBody>
      </p:sp>
    </p:spTree>
    <p:extLst>
      <p:ext uri="{BB962C8B-B14F-4D97-AF65-F5344CB8AC3E}">
        <p14:creationId xmlns:p14="http://schemas.microsoft.com/office/powerpoint/2010/main" val="200548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2A3F38-5EDD-4C65-8C92-6CB427F850A6}"/>
              </a:ext>
            </a:extLst>
          </p:cNvPr>
          <p:cNvSpPr/>
          <p:nvPr/>
        </p:nvSpPr>
        <p:spPr>
          <a:xfrm>
            <a:off x="-133350" y="-220143"/>
            <a:ext cx="12458700" cy="7298286"/>
          </a:xfrm>
          <a:prstGeom prst="rect">
            <a:avLst/>
          </a:prstGeom>
          <a:gradFill>
            <a:gsLst>
              <a:gs pos="0">
                <a:schemeClr val="tx1"/>
              </a:gs>
              <a:gs pos="48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8C5189-E4D2-4F7D-8D86-A0CD2942F663}"/>
              </a:ext>
            </a:extLst>
          </p:cNvPr>
          <p:cNvPicPr>
            <a:picLocks noChangeAspect="1"/>
          </p:cNvPicPr>
          <p:nvPr/>
        </p:nvPicPr>
        <p:blipFill rotWithShape="1">
          <a:blip r:embed="rId2">
            <a:extLst>
              <a:ext uri="{28A0092B-C50C-407E-A947-70E740481C1C}">
                <a14:useLocalDpi xmlns:a14="http://schemas.microsoft.com/office/drawing/2010/main" val="0"/>
              </a:ext>
            </a:extLst>
          </a:blip>
          <a:srcRect l="55844" r="18171"/>
          <a:stretch/>
        </p:blipFill>
        <p:spPr>
          <a:xfrm>
            <a:off x="8949005" y="376352"/>
            <a:ext cx="985958" cy="5920809"/>
          </a:xfrm>
          <a:prstGeom prst="roundRect">
            <a:avLst>
              <a:gd name="adj" fmla="val 50000"/>
            </a:avLst>
          </a:prstGeom>
        </p:spPr>
      </p:pic>
      <p:pic>
        <p:nvPicPr>
          <p:cNvPr id="7" name="Picture 6">
            <a:extLst>
              <a:ext uri="{FF2B5EF4-FFF2-40B4-BE49-F238E27FC236}">
                <a16:creationId xmlns:a16="http://schemas.microsoft.com/office/drawing/2014/main" id="{EB83BC1A-120C-4FCD-A784-F72CB77C7D85}"/>
              </a:ext>
            </a:extLst>
          </p:cNvPr>
          <p:cNvPicPr>
            <a:picLocks noChangeAspect="1"/>
          </p:cNvPicPr>
          <p:nvPr/>
        </p:nvPicPr>
        <p:blipFill rotWithShape="1">
          <a:blip r:embed="rId3">
            <a:extLst>
              <a:ext uri="{28A0092B-C50C-407E-A947-70E740481C1C}">
                <a14:useLocalDpi xmlns:a14="http://schemas.microsoft.com/office/drawing/2010/main" val="0"/>
              </a:ext>
            </a:extLst>
          </a:blip>
          <a:srcRect l="46821" r="30048"/>
          <a:stretch/>
        </p:blipFill>
        <p:spPr>
          <a:xfrm>
            <a:off x="7428633" y="452290"/>
            <a:ext cx="985958" cy="5920812"/>
          </a:xfrm>
          <a:prstGeom prst="roundRect">
            <a:avLst>
              <a:gd name="adj" fmla="val 50000"/>
            </a:avLst>
          </a:prstGeom>
        </p:spPr>
      </p:pic>
      <p:pic>
        <p:nvPicPr>
          <p:cNvPr id="9" name="Picture 8">
            <a:extLst>
              <a:ext uri="{FF2B5EF4-FFF2-40B4-BE49-F238E27FC236}">
                <a16:creationId xmlns:a16="http://schemas.microsoft.com/office/drawing/2014/main" id="{C3D79B4C-835F-473D-9108-A2C20B221B11}"/>
              </a:ext>
            </a:extLst>
          </p:cNvPr>
          <p:cNvPicPr>
            <a:picLocks noChangeAspect="1"/>
          </p:cNvPicPr>
          <p:nvPr/>
        </p:nvPicPr>
        <p:blipFill rotWithShape="1">
          <a:blip r:embed="rId4">
            <a:extLst>
              <a:ext uri="{28A0092B-C50C-407E-A947-70E740481C1C}">
                <a14:useLocalDpi xmlns:a14="http://schemas.microsoft.com/office/drawing/2010/main" val="0"/>
              </a:ext>
            </a:extLst>
          </a:blip>
          <a:srcRect l="49784" r="32893"/>
          <a:stretch/>
        </p:blipFill>
        <p:spPr>
          <a:xfrm>
            <a:off x="4420468" y="468594"/>
            <a:ext cx="985958" cy="5920812"/>
          </a:xfrm>
          <a:prstGeom prst="roundRect">
            <a:avLst>
              <a:gd name="adj" fmla="val 50000"/>
            </a:avLst>
          </a:prstGeom>
        </p:spPr>
      </p:pic>
      <p:pic>
        <p:nvPicPr>
          <p:cNvPr id="11" name="Picture 10">
            <a:extLst>
              <a:ext uri="{FF2B5EF4-FFF2-40B4-BE49-F238E27FC236}">
                <a16:creationId xmlns:a16="http://schemas.microsoft.com/office/drawing/2014/main" id="{A512EDD4-AE82-4226-AA4A-B3A9BAA8E9E2}"/>
              </a:ext>
            </a:extLst>
          </p:cNvPr>
          <p:cNvPicPr>
            <a:picLocks noChangeAspect="1"/>
          </p:cNvPicPr>
          <p:nvPr/>
        </p:nvPicPr>
        <p:blipFill rotWithShape="1">
          <a:blip r:embed="rId5">
            <a:extLst>
              <a:ext uri="{28A0092B-C50C-407E-A947-70E740481C1C}">
                <a14:useLocalDpi xmlns:a14="http://schemas.microsoft.com/office/drawing/2010/main" val="0"/>
              </a:ext>
            </a:extLst>
          </a:blip>
          <a:srcRect l="19557" t="24392" r="1070" b="468"/>
          <a:stretch/>
        </p:blipFill>
        <p:spPr>
          <a:xfrm>
            <a:off x="449555" y="1879600"/>
            <a:ext cx="3388008" cy="4412697"/>
          </a:xfrm>
          <a:prstGeom prst="roundRect">
            <a:avLst>
              <a:gd name="adj" fmla="val 24116"/>
            </a:avLst>
          </a:prstGeom>
        </p:spPr>
      </p:pic>
      <p:pic>
        <p:nvPicPr>
          <p:cNvPr id="13" name="Picture 12">
            <a:extLst>
              <a:ext uri="{FF2B5EF4-FFF2-40B4-BE49-F238E27FC236}">
                <a16:creationId xmlns:a16="http://schemas.microsoft.com/office/drawing/2014/main" id="{645648BA-1253-450F-8471-781FA863B6A3}"/>
              </a:ext>
            </a:extLst>
          </p:cNvPr>
          <p:cNvPicPr>
            <a:picLocks noChangeAspect="1"/>
          </p:cNvPicPr>
          <p:nvPr/>
        </p:nvPicPr>
        <p:blipFill rotWithShape="1">
          <a:blip r:embed="rId6">
            <a:extLst>
              <a:ext uri="{28A0092B-C50C-407E-A947-70E740481C1C}">
                <a14:useLocalDpi xmlns:a14="http://schemas.microsoft.com/office/drawing/2010/main" val="0"/>
              </a:ext>
            </a:extLst>
          </a:blip>
          <a:srcRect l="63804" r="11646"/>
          <a:stretch/>
        </p:blipFill>
        <p:spPr>
          <a:xfrm>
            <a:off x="5924550" y="468594"/>
            <a:ext cx="985958" cy="5920812"/>
          </a:xfrm>
          <a:prstGeom prst="roundRect">
            <a:avLst>
              <a:gd name="adj" fmla="val 50000"/>
            </a:avLst>
          </a:prstGeom>
        </p:spPr>
      </p:pic>
      <p:sp>
        <p:nvSpPr>
          <p:cNvPr id="14" name="Rectangle: Rounded Corners 13">
            <a:extLst>
              <a:ext uri="{FF2B5EF4-FFF2-40B4-BE49-F238E27FC236}">
                <a16:creationId xmlns:a16="http://schemas.microsoft.com/office/drawing/2014/main" id="{BC7870B4-E467-40D7-90A6-93200CD6044E}"/>
              </a:ext>
            </a:extLst>
          </p:cNvPr>
          <p:cNvSpPr/>
          <p:nvPr/>
        </p:nvSpPr>
        <p:spPr>
          <a:xfrm>
            <a:off x="10469377" y="452294"/>
            <a:ext cx="1016000" cy="5920808"/>
          </a:xfrm>
          <a:prstGeom prst="roundRect">
            <a:avLst>
              <a:gd name="adj" fmla="val 50000"/>
            </a:avLst>
          </a:prstGeom>
          <a:blipFill>
            <a:blip r:embed="rId7"/>
            <a:stretch>
              <a:fillRect l="-491360" t="-53971" r="-415394" b="-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rId8" action="ppaction://hlinksldjump"/>
            <a:extLst>
              <a:ext uri="{FF2B5EF4-FFF2-40B4-BE49-F238E27FC236}">
                <a16:creationId xmlns:a16="http://schemas.microsoft.com/office/drawing/2014/main" id="{A31130FE-8746-4732-AB14-35B95BB8FC57}"/>
              </a:ext>
            </a:extLst>
          </p:cNvPr>
          <p:cNvSpPr/>
          <p:nvPr/>
        </p:nvSpPr>
        <p:spPr>
          <a:xfrm>
            <a:off x="9197604" y="5711700"/>
            <a:ext cx="431800" cy="482600"/>
          </a:xfrm>
          <a:prstGeom prst="ellipse">
            <a:avLst/>
          </a:prstGeom>
          <a:solidFill>
            <a:srgbClr val="FEFBB3">
              <a:alpha val="5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2</a:t>
            </a:r>
          </a:p>
        </p:txBody>
      </p:sp>
      <p:sp>
        <p:nvSpPr>
          <p:cNvPr id="19" name="Oval 18">
            <a:hlinkClick r:id="rId9" action="ppaction://hlinksldjump"/>
            <a:extLst>
              <a:ext uri="{FF2B5EF4-FFF2-40B4-BE49-F238E27FC236}">
                <a16:creationId xmlns:a16="http://schemas.microsoft.com/office/drawing/2014/main" id="{0AA987FE-922F-49BA-9218-C18DCE14AB47}"/>
              </a:ext>
            </a:extLst>
          </p:cNvPr>
          <p:cNvSpPr/>
          <p:nvPr/>
        </p:nvSpPr>
        <p:spPr>
          <a:xfrm>
            <a:off x="10761477" y="5809697"/>
            <a:ext cx="431800" cy="482600"/>
          </a:xfrm>
          <a:prstGeom prst="ellipse">
            <a:avLst/>
          </a:prstGeom>
          <a:solidFill>
            <a:srgbClr val="FEFBB3">
              <a:alpha val="5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1</a:t>
            </a:r>
          </a:p>
        </p:txBody>
      </p:sp>
      <p:sp>
        <p:nvSpPr>
          <p:cNvPr id="20" name="Oval 19">
            <a:hlinkClick r:id="rId9" action="ppaction://hlinksldjump"/>
            <a:extLst>
              <a:ext uri="{FF2B5EF4-FFF2-40B4-BE49-F238E27FC236}">
                <a16:creationId xmlns:a16="http://schemas.microsoft.com/office/drawing/2014/main" id="{33E100D2-01EC-46C9-81F3-F5116C408EB0}"/>
              </a:ext>
            </a:extLst>
          </p:cNvPr>
          <p:cNvSpPr/>
          <p:nvPr/>
        </p:nvSpPr>
        <p:spPr>
          <a:xfrm>
            <a:off x="6169428" y="5804574"/>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4</a:t>
            </a:r>
          </a:p>
        </p:txBody>
      </p:sp>
      <p:sp>
        <p:nvSpPr>
          <p:cNvPr id="21" name="Oval 20">
            <a:hlinkClick r:id="rId10" action="ppaction://hlinksldjump"/>
            <a:extLst>
              <a:ext uri="{FF2B5EF4-FFF2-40B4-BE49-F238E27FC236}">
                <a16:creationId xmlns:a16="http://schemas.microsoft.com/office/drawing/2014/main" id="{E1E7346A-5254-43F5-9391-5D84A2D43873}"/>
              </a:ext>
            </a:extLst>
          </p:cNvPr>
          <p:cNvSpPr/>
          <p:nvPr/>
        </p:nvSpPr>
        <p:spPr>
          <a:xfrm>
            <a:off x="4633144" y="5814561"/>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5</a:t>
            </a:r>
          </a:p>
        </p:txBody>
      </p:sp>
      <p:sp>
        <p:nvSpPr>
          <p:cNvPr id="22" name="Oval 21">
            <a:hlinkClick r:id="rId8" action="ppaction://hlinksldjump"/>
            <a:extLst>
              <a:ext uri="{FF2B5EF4-FFF2-40B4-BE49-F238E27FC236}">
                <a16:creationId xmlns:a16="http://schemas.microsoft.com/office/drawing/2014/main" id="{72A03E38-3263-49E8-B44A-3369434F1727}"/>
              </a:ext>
            </a:extLst>
          </p:cNvPr>
          <p:cNvSpPr/>
          <p:nvPr/>
        </p:nvSpPr>
        <p:spPr>
          <a:xfrm>
            <a:off x="7738411" y="5805334"/>
            <a:ext cx="431800" cy="482600"/>
          </a:xfrm>
          <a:prstGeom prst="ellipse">
            <a:avLst/>
          </a:prstGeom>
          <a:solidFill>
            <a:srgbClr val="FEFBB3">
              <a:alpha val="52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3</a:t>
            </a:r>
          </a:p>
        </p:txBody>
      </p:sp>
      <p:sp>
        <p:nvSpPr>
          <p:cNvPr id="23" name="Oval 22">
            <a:hlinkClick r:id="rId11" action="ppaction://hlinksldjump"/>
            <a:extLst>
              <a:ext uri="{FF2B5EF4-FFF2-40B4-BE49-F238E27FC236}">
                <a16:creationId xmlns:a16="http://schemas.microsoft.com/office/drawing/2014/main" id="{719118B9-40C4-4621-BA79-91E4E2EACAEE}"/>
              </a:ext>
            </a:extLst>
          </p:cNvPr>
          <p:cNvSpPr/>
          <p:nvPr/>
        </p:nvSpPr>
        <p:spPr>
          <a:xfrm>
            <a:off x="782823" y="5563274"/>
            <a:ext cx="431800" cy="482600"/>
          </a:xfrm>
          <a:prstGeom prst="ellipse">
            <a:avLst/>
          </a:prstGeom>
          <a:solidFill>
            <a:srgbClr val="FEFBB3">
              <a:alpha val="5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6</a:t>
            </a:r>
          </a:p>
        </p:txBody>
      </p:sp>
      <p:sp>
        <p:nvSpPr>
          <p:cNvPr id="24" name="TextBox 23">
            <a:extLst>
              <a:ext uri="{FF2B5EF4-FFF2-40B4-BE49-F238E27FC236}">
                <a16:creationId xmlns:a16="http://schemas.microsoft.com/office/drawing/2014/main" id="{9AAD5F7A-2380-4D36-9DEA-2F841CAA16F1}"/>
              </a:ext>
            </a:extLst>
          </p:cNvPr>
          <p:cNvSpPr txBox="1"/>
          <p:nvPr/>
        </p:nvSpPr>
        <p:spPr>
          <a:xfrm>
            <a:off x="782823" y="1228114"/>
            <a:ext cx="4318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PHẠM NGỌC RÔN</a:t>
            </a:r>
          </a:p>
        </p:txBody>
      </p:sp>
    </p:spTree>
    <p:extLst>
      <p:ext uri="{BB962C8B-B14F-4D97-AF65-F5344CB8AC3E}">
        <p14:creationId xmlns:p14="http://schemas.microsoft.com/office/powerpoint/2010/main" val="283393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C9D6A-D0E9-4626-82E3-B56DE3106CF2}"/>
              </a:ext>
            </a:extLst>
          </p:cNvPr>
          <p:cNvSpPr/>
          <p:nvPr/>
        </p:nvSpPr>
        <p:spPr>
          <a:xfrm rot="10262384">
            <a:off x="-932098" y="-9499679"/>
            <a:ext cx="9547134" cy="5998489"/>
          </a:xfrm>
          <a:prstGeom prst="rect">
            <a:avLst/>
          </a:prstGeom>
          <a:solidFill>
            <a:srgbClr val="222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1B57B"/>
              </a:solidFill>
            </a:endParaRPr>
          </a:p>
        </p:txBody>
      </p:sp>
      <p:sp>
        <p:nvSpPr>
          <p:cNvPr id="8" name="Freeform: Shape 7">
            <a:extLst>
              <a:ext uri="{FF2B5EF4-FFF2-40B4-BE49-F238E27FC236}">
                <a16:creationId xmlns:a16="http://schemas.microsoft.com/office/drawing/2014/main" id="{08476D60-C00A-4CDF-B7D2-F6B105B55F8F}"/>
              </a:ext>
            </a:extLst>
          </p:cNvPr>
          <p:cNvSpPr/>
          <p:nvPr/>
        </p:nvSpPr>
        <p:spPr>
          <a:xfrm rot="2683692">
            <a:off x="15032676" y="-2794310"/>
            <a:ext cx="9857208" cy="9055869"/>
          </a:xfrm>
          <a:custGeom>
            <a:avLst/>
            <a:gdLst>
              <a:gd name="connsiteX0" fmla="*/ 9693343 w 9857208"/>
              <a:gd name="connsiteY0" fmla="*/ 6058669 h 9055869"/>
              <a:gd name="connsiteX1" fmla="*/ 9693342 w 9857208"/>
              <a:gd name="connsiteY1" fmla="*/ 9055869 h 9055869"/>
              <a:gd name="connsiteX2" fmla="*/ 1679643 w 9857208"/>
              <a:gd name="connsiteY2" fmla="*/ 9055869 h 9055869"/>
              <a:gd name="connsiteX3" fmla="*/ 1679643 w 9857208"/>
              <a:gd name="connsiteY3" fmla="*/ 6058669 h 9055869"/>
              <a:gd name="connsiteX4" fmla="*/ 8013700 w 9857208"/>
              <a:gd name="connsiteY4" fmla="*/ 3028627 h 9055869"/>
              <a:gd name="connsiteX5" fmla="*/ 8013700 w 9857208"/>
              <a:gd name="connsiteY5" fmla="*/ 6025827 h 9055869"/>
              <a:gd name="connsiteX6" fmla="*/ 0 w 9857208"/>
              <a:gd name="connsiteY6" fmla="*/ 6025826 h 9055869"/>
              <a:gd name="connsiteX7" fmla="*/ 0 w 9857208"/>
              <a:gd name="connsiteY7" fmla="*/ 3028626 h 9055869"/>
              <a:gd name="connsiteX8" fmla="*/ 9857208 w 9857208"/>
              <a:gd name="connsiteY8" fmla="*/ 1 h 9055869"/>
              <a:gd name="connsiteX9" fmla="*/ 9857208 w 9857208"/>
              <a:gd name="connsiteY9" fmla="*/ 2997200 h 9055869"/>
              <a:gd name="connsiteX10" fmla="*/ 1843507 w 9857208"/>
              <a:gd name="connsiteY10" fmla="*/ 2997200 h 9055869"/>
              <a:gd name="connsiteX11" fmla="*/ 1843507 w 9857208"/>
              <a:gd name="connsiteY11" fmla="*/ 0 h 90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7208" h="9055869">
                <a:moveTo>
                  <a:pt x="9693343" y="6058669"/>
                </a:moveTo>
                <a:lnTo>
                  <a:pt x="9693342" y="9055869"/>
                </a:lnTo>
                <a:lnTo>
                  <a:pt x="1679643" y="9055869"/>
                </a:lnTo>
                <a:lnTo>
                  <a:pt x="1679643" y="6058669"/>
                </a:lnTo>
                <a:close/>
                <a:moveTo>
                  <a:pt x="8013700" y="3028627"/>
                </a:moveTo>
                <a:lnTo>
                  <a:pt x="8013700" y="6025827"/>
                </a:lnTo>
                <a:lnTo>
                  <a:pt x="0" y="6025826"/>
                </a:lnTo>
                <a:lnTo>
                  <a:pt x="0" y="3028626"/>
                </a:lnTo>
                <a:close/>
                <a:moveTo>
                  <a:pt x="9857208" y="1"/>
                </a:moveTo>
                <a:lnTo>
                  <a:pt x="9857208" y="2997200"/>
                </a:lnTo>
                <a:lnTo>
                  <a:pt x="1843507" y="2997200"/>
                </a:lnTo>
                <a:lnTo>
                  <a:pt x="1843507" y="0"/>
                </a:lnTo>
                <a:close/>
              </a:path>
            </a:pathLst>
          </a:custGeom>
          <a:blipFill dpi="0" rotWithShape="1">
            <a:blip r:embed="rId2"/>
            <a:srcRect/>
            <a:stretch>
              <a:fillRect l="-1794" t="-2311" r="1794" b="9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9F000D0C-B5FD-4531-97C7-0BD87DEBFB07}"/>
              </a:ext>
            </a:extLst>
          </p:cNvPr>
          <p:cNvSpPr txBox="1"/>
          <p:nvPr/>
        </p:nvSpPr>
        <p:spPr>
          <a:xfrm>
            <a:off x="-8482519" y="778213"/>
            <a:ext cx="4727642" cy="1015663"/>
          </a:xfrm>
          <a:prstGeom prst="rect">
            <a:avLst/>
          </a:prstGeom>
          <a:noFill/>
        </p:spPr>
        <p:txBody>
          <a:bodyPr wrap="square" rtlCol="0">
            <a:spAutoFit/>
          </a:bodyPr>
          <a:lstStyle/>
          <a:p>
            <a:r>
              <a:rPr lang="en-US" sz="6000">
                <a:solidFill>
                  <a:srgbClr val="FC0800"/>
                </a:solidFill>
                <a:latin typeface="Times New Roman" panose="02020603050405020304" pitchFamily="18" charset="0"/>
                <a:cs typeface="Times New Roman" panose="02020603050405020304" pitchFamily="18" charset="0"/>
              </a:rPr>
              <a:t>GIỚI THIỆU</a:t>
            </a:r>
          </a:p>
        </p:txBody>
      </p:sp>
      <p:sp>
        <p:nvSpPr>
          <p:cNvPr id="10" name="Rectangle 9">
            <a:extLst>
              <a:ext uri="{FF2B5EF4-FFF2-40B4-BE49-F238E27FC236}">
                <a16:creationId xmlns:a16="http://schemas.microsoft.com/office/drawing/2014/main" id="{52091A9C-A228-48C0-8664-E6A7256133B1}"/>
              </a:ext>
            </a:extLst>
          </p:cNvPr>
          <p:cNvSpPr/>
          <p:nvPr/>
        </p:nvSpPr>
        <p:spPr>
          <a:xfrm>
            <a:off x="-133350" y="-277125"/>
            <a:ext cx="12458700" cy="7412249"/>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77260"/>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405</Words>
  <Application>Microsoft Office PowerPoint</Application>
  <PresentationFormat>Widescreen</PresentationFormat>
  <Paragraphs>70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Freestyle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jagat pham</dc:creator>
  <cp:lastModifiedBy>jagat pham</cp:lastModifiedBy>
  <cp:revision>122</cp:revision>
  <dcterms:created xsi:type="dcterms:W3CDTF">2024-01-03T16:54:34Z</dcterms:created>
  <dcterms:modified xsi:type="dcterms:W3CDTF">2024-03-30T01:10:01Z</dcterms:modified>
</cp:coreProperties>
</file>